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64" r:id="rId3"/>
    <p:sldId id="266" r:id="rId4"/>
    <p:sldId id="283" r:id="rId5"/>
    <p:sldId id="285" r:id="rId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ato" panose="020F0502020204030203" pitchFamily="34" charset="77"/>
      <p:regular r:id="rId12"/>
      <p:bold r:id="rId13"/>
      <p:italic r:id="rId14"/>
      <p:boldItalic r:id="rId15"/>
    </p:embeddedFont>
    <p:embeddedFont>
      <p:font typeface="Lato Black" panose="020F0A02020204030203" pitchFamily="34" charset="77"/>
      <p:bold r:id="rId16"/>
      <p:italic r:id="rId17"/>
      <p:boldItalic r:id="rId18"/>
    </p:embeddedFont>
    <p:embeddedFont>
      <p:font typeface="Montserrat" pitchFamily="2" charset="77"/>
      <p:regular r:id="rId19"/>
      <p:bold r:id="rId20"/>
      <p:italic r:id="rId21"/>
      <p:boldItalic r:id="rId22"/>
    </p:embeddedFont>
    <p:embeddedFont>
      <p:font typeface="Permanent Marker" panose="02000000000000000000" pitchFamily="2" charset="0"/>
      <p:regular r:id="rId23"/>
    </p:embeddedFont>
    <p:embeddedFont>
      <p:font typeface="Raleway" panose="020B0503030101060003" pitchFamily="34" charset="77"/>
      <p:regular r:id="rId24"/>
      <p:bold r:id="rId25"/>
      <p:italic r:id="rId26"/>
      <p:boldItalic r:id="rId27"/>
    </p:embeddedFont>
    <p:embeddedFont>
      <p:font typeface="Raleway Light" panose="020B0503030101060003" pitchFamily="34" charset="77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58" roundtripDataSignature="AMtx7mjzLlqonfjko6IAvUC51uJnacoWD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Grey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4019"/>
  </p:normalViewPr>
  <p:slideViewPr>
    <p:cSldViewPr snapToGrid="0" snapToObjects="1">
      <p:cViewPr varScale="1">
        <p:scale>
          <a:sx n="127" d="100"/>
          <a:sy n="127" d="100"/>
        </p:scale>
        <p:origin x="1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21" Type="http://schemas.openxmlformats.org/officeDocument/2006/relationships/font" Target="fonts/font14.fntdata"/><Relationship Id="rId34" Type="http://schemas.openxmlformats.org/officeDocument/2006/relationships/font" Target="fonts/font27.fntdata"/><Relationship Id="rId159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6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60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font" Target="fonts/font28.fntdata"/><Relationship Id="rId8" Type="http://schemas.openxmlformats.org/officeDocument/2006/relationships/font" Target="fonts/font1.fntdata"/><Relationship Id="rId16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font" Target="fonts/font26.fntdata"/><Relationship Id="rId15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28T11:55:20.419" idx="4">
    <p:pos x="5184" y="27"/>
    <p:text>Font = Montserrat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GOUvuxI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28T12:00:49.193" idx="11">
    <p:pos x="5251" y="67"/>
    <p:text>Font = montserrat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GOUvuxc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Achievements in Glenelg Shire in three years of implementation </a:t>
            </a:r>
            <a:endParaRPr dirty="0"/>
          </a:p>
        </p:txBody>
      </p:sp>
      <p:sp>
        <p:nvSpPr>
          <p:cNvPr id="1089" name="Google Shape;10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2">
  <p:cSld name="1_Blank 1 1 2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4"/>
          <p:cNvSpPr/>
          <p:nvPr/>
        </p:nvSpPr>
        <p:spPr>
          <a:xfrm>
            <a:off x="0" y="449407"/>
            <a:ext cx="9158909" cy="3394173"/>
          </a:xfrm>
          <a:prstGeom prst="rect">
            <a:avLst/>
          </a:prstGeom>
          <a:solidFill>
            <a:srgbClr val="149B3B">
              <a:alpha val="40000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19" name="Google Shape;19;p114" descr="Untitled-design.jpg"/>
          <p:cNvPicPr preferRelativeResize="0"/>
          <p:nvPr/>
        </p:nvPicPr>
        <p:blipFill rotWithShape="1">
          <a:blip r:embed="rId2">
            <a:alphaModFix/>
          </a:blip>
          <a:srcRect t="38791" r="-2217" b="18965"/>
          <a:stretch/>
        </p:blipFill>
        <p:spPr>
          <a:xfrm>
            <a:off x="-14909" y="714138"/>
            <a:ext cx="9360387" cy="289559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14"/>
          <p:cNvSpPr/>
          <p:nvPr/>
        </p:nvSpPr>
        <p:spPr>
          <a:xfrm>
            <a:off x="0" y="927937"/>
            <a:ext cx="9144000" cy="2497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1" name="Google Shape;21;p114"/>
          <p:cNvSpPr txBox="1"/>
          <p:nvPr/>
        </p:nvSpPr>
        <p:spPr>
          <a:xfrm>
            <a:off x="-29818" y="1076986"/>
            <a:ext cx="9144000" cy="2202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4114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EMPOWERING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RURAL COMMUNITIES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 IMPROVE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YOUTH MENTAL HEALTH</a:t>
            </a:r>
            <a:endParaRPr sz="2700" b="1" i="0" u="none" strike="noStrike" cap="none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1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2" name="Google Shape;22;p114"/>
          <p:cNvSpPr txBox="1"/>
          <p:nvPr/>
        </p:nvSpPr>
        <p:spPr>
          <a:xfrm>
            <a:off x="9656476" y="449407"/>
            <a:ext cx="38537" cy="3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Raleway Light"/>
              <a:buNone/>
            </a:pPr>
            <a:endParaRPr sz="1875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3" name="Google Shape;23;p114"/>
          <p:cNvSpPr/>
          <p:nvPr/>
        </p:nvSpPr>
        <p:spPr>
          <a:xfrm>
            <a:off x="0" y="5432102"/>
            <a:ext cx="9144000" cy="297627"/>
          </a:xfrm>
          <a:prstGeom prst="rect">
            <a:avLst/>
          </a:prstGeom>
          <a:solidFill>
            <a:srgbClr val="149B3B">
              <a:alpha val="40000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4" name="Google Shape;24;p114"/>
          <p:cNvSpPr/>
          <p:nvPr/>
        </p:nvSpPr>
        <p:spPr>
          <a:xfrm>
            <a:off x="85179" y="4970173"/>
            <a:ext cx="9144000" cy="54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00" tIns="219400" rIns="219400" bIns="219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www.live4life.org.au</a:t>
            </a:r>
            <a:endParaRPr sz="12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" name="Google Shape;25;p114" descr="live4life-black-circle-1_clipped_rev_1-small-300x300_clipped_rev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9547" y="4786044"/>
            <a:ext cx="676800" cy="6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088" y="4918481"/>
            <a:ext cx="1090776" cy="484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ew words about">
  <p:cSld name="2_Few words abou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2"/>
          <p:cNvSpPr txBox="1">
            <a:spLocks noGrp="1"/>
          </p:cNvSpPr>
          <p:nvPr>
            <p:ph type="body" idx="1"/>
          </p:nvPr>
        </p:nvSpPr>
        <p:spPr>
          <a:xfrm>
            <a:off x="644847" y="2149283"/>
            <a:ext cx="2926932" cy="219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Lato"/>
              <a:buNone/>
              <a:defRPr sz="1200"/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Lato"/>
              <a:buNone/>
              <a:defRPr sz="1200"/>
            </a:lvl2pPr>
            <a:lvl3pPr marL="1371600" lvl="2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Lato"/>
              <a:buNone/>
              <a:defRPr sz="1200"/>
            </a:lvl3pPr>
            <a:lvl4pPr marL="1828800" lvl="3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Lato"/>
              <a:buNone/>
              <a:defRPr sz="1200"/>
            </a:lvl4pPr>
            <a:lvl5pPr marL="2286000" lvl="4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Lato"/>
              <a:buNone/>
              <a:defRPr sz="1200"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152"/>
          <p:cNvSpPr txBox="1">
            <a:spLocks noGrp="1"/>
          </p:cNvSpPr>
          <p:nvPr>
            <p:ph type="title"/>
          </p:nvPr>
        </p:nvSpPr>
        <p:spPr>
          <a:xfrm>
            <a:off x="631592" y="1234208"/>
            <a:ext cx="2466023" cy="63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75"/>
              <a:buFont typeface="Permanent Marker"/>
              <a:buNone/>
              <a:defRPr sz="1875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326" name="Google Shape;326;p152"/>
          <p:cNvCxnSpPr/>
          <p:nvPr/>
        </p:nvCxnSpPr>
        <p:spPr>
          <a:xfrm rot="10800000">
            <a:off x="4159252" y="-1975"/>
            <a:ext cx="0" cy="2706095"/>
          </a:xfrm>
          <a:prstGeom prst="straightConnector1">
            <a:avLst/>
          </a:prstGeom>
          <a:noFill/>
          <a:ln w="38100" cap="flat" cmpd="sng">
            <a:solidFill>
              <a:srgbClr val="E4E4E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27" name="Google Shape;327;p152"/>
          <p:cNvSpPr/>
          <p:nvPr/>
        </p:nvSpPr>
        <p:spPr>
          <a:xfrm>
            <a:off x="4861173" y="3305657"/>
            <a:ext cx="1476000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>
              <a:alpha val="49803"/>
            </a:srgbClr>
          </a:solidFill>
          <a:ln w="1270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28" name="Google Shape;328;p152"/>
          <p:cNvSpPr/>
          <p:nvPr/>
        </p:nvSpPr>
        <p:spPr>
          <a:xfrm>
            <a:off x="6449982" y="3367649"/>
            <a:ext cx="1476000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29" name="Google Shape;329;p152"/>
          <p:cNvSpPr/>
          <p:nvPr/>
        </p:nvSpPr>
        <p:spPr>
          <a:xfrm>
            <a:off x="7233082" y="1965152"/>
            <a:ext cx="1476000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noFill/>
          <a:ln w="127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30" name="Google Shape;330;p152"/>
          <p:cNvSpPr/>
          <p:nvPr/>
        </p:nvSpPr>
        <p:spPr>
          <a:xfrm>
            <a:off x="6465480" y="589105"/>
            <a:ext cx="1476000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3">
              <a:alpha val="49803"/>
            </a:schemeClr>
          </a:solidFill>
          <a:ln w="127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31" name="Google Shape;331;p152"/>
          <p:cNvSpPr/>
          <p:nvPr/>
        </p:nvSpPr>
        <p:spPr>
          <a:xfrm>
            <a:off x="5680805" y="1965152"/>
            <a:ext cx="1476000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rgbClr val="1F2025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2">
  <p:cSld name="1_Blank 1 1 2 5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154" descr="Untitled-design.jpg"/>
          <p:cNvPicPr preferRelativeResize="0"/>
          <p:nvPr/>
        </p:nvPicPr>
        <p:blipFill rotWithShape="1">
          <a:blip r:embed="rId2">
            <a:alphaModFix/>
          </a:blip>
          <a:srcRect l="-11" t="32986" r="-39" b="18966"/>
          <a:stretch/>
        </p:blipFill>
        <p:spPr>
          <a:xfrm>
            <a:off x="0" y="575160"/>
            <a:ext cx="9144000" cy="329352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5" name="Google Shape;335;p154"/>
          <p:cNvSpPr/>
          <p:nvPr/>
        </p:nvSpPr>
        <p:spPr>
          <a:xfrm>
            <a:off x="0" y="973087"/>
            <a:ext cx="9144000" cy="2497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36" name="Google Shape;336;p154"/>
          <p:cNvSpPr txBox="1"/>
          <p:nvPr/>
        </p:nvSpPr>
        <p:spPr>
          <a:xfrm>
            <a:off x="0" y="1120587"/>
            <a:ext cx="9144000" cy="2202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4114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EMPOWERING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RURAL COMMUNITIES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 IMPROVE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YOUTH MENTAL HEALTH</a:t>
            </a:r>
            <a:endParaRPr sz="2700" b="1" i="0" u="none" strike="noStrike" cap="none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1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37" name="Google Shape;337;p154"/>
          <p:cNvSpPr txBox="1"/>
          <p:nvPr/>
        </p:nvSpPr>
        <p:spPr>
          <a:xfrm>
            <a:off x="9656476" y="449407"/>
            <a:ext cx="38537" cy="3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Raleway Light"/>
              <a:buNone/>
            </a:pPr>
            <a:endParaRPr sz="1875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38" name="Google Shape;338;p154"/>
          <p:cNvSpPr/>
          <p:nvPr/>
        </p:nvSpPr>
        <p:spPr>
          <a:xfrm>
            <a:off x="0" y="5381625"/>
            <a:ext cx="9144000" cy="342931"/>
          </a:xfrm>
          <a:prstGeom prst="rect">
            <a:avLst/>
          </a:prstGeom>
          <a:solidFill>
            <a:schemeClr val="accent4">
              <a:alpha val="49803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39" name="Google Shape;339;p154"/>
          <p:cNvSpPr/>
          <p:nvPr/>
        </p:nvSpPr>
        <p:spPr>
          <a:xfrm>
            <a:off x="0" y="0"/>
            <a:ext cx="9144000" cy="238125"/>
          </a:xfrm>
          <a:prstGeom prst="rect">
            <a:avLst/>
          </a:prstGeom>
          <a:solidFill>
            <a:schemeClr val="accent4">
              <a:alpha val="49803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340" name="Google Shape;340;p154" descr="live4life-black-circle-1_clipped_rev_1-small-300x300_clipped_rev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14556"/>
            <a:ext cx="676800" cy="6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54"/>
          <p:cNvSpPr/>
          <p:nvPr/>
        </p:nvSpPr>
        <p:spPr>
          <a:xfrm>
            <a:off x="3771140" y="4959292"/>
            <a:ext cx="16017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None/>
            </a:pPr>
            <a:r>
              <a:rPr lang="en-US" sz="1200" b="1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www.live4life.org.au</a:t>
            </a:r>
            <a:endParaRPr/>
          </a:p>
        </p:txBody>
      </p:sp>
      <p:pic>
        <p:nvPicPr>
          <p:cNvPr id="342" name="Google Shape;342;p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8104" y="4772768"/>
            <a:ext cx="1283009" cy="57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2">
  <p:cSld name="1_Blank 1 1 2 6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55" descr="Untitled-design.jpg"/>
          <p:cNvPicPr preferRelativeResize="0"/>
          <p:nvPr/>
        </p:nvPicPr>
        <p:blipFill rotWithShape="1">
          <a:blip r:embed="rId2">
            <a:alphaModFix/>
          </a:blip>
          <a:srcRect t="32986" r="-2217" b="18966"/>
          <a:stretch/>
        </p:blipFill>
        <p:spPr>
          <a:xfrm>
            <a:off x="0" y="1210740"/>
            <a:ext cx="9344175" cy="329352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55"/>
          <p:cNvSpPr txBox="1"/>
          <p:nvPr/>
        </p:nvSpPr>
        <p:spPr>
          <a:xfrm>
            <a:off x="0" y="1756167"/>
            <a:ext cx="9144000" cy="2202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4114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EMPOWERING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RURAL COMMUNITIES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 IMPROVE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YOUTH MENTAL HEALTH</a:t>
            </a:r>
            <a:endParaRPr sz="2700" b="1" i="0" u="none" strike="noStrike" cap="none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1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46" name="Google Shape;346;p155"/>
          <p:cNvSpPr/>
          <p:nvPr/>
        </p:nvSpPr>
        <p:spPr>
          <a:xfrm>
            <a:off x="0" y="1608667"/>
            <a:ext cx="9144000" cy="2497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47" name="Google Shape;347;p155"/>
          <p:cNvSpPr txBox="1"/>
          <p:nvPr/>
        </p:nvSpPr>
        <p:spPr>
          <a:xfrm>
            <a:off x="9656476" y="449407"/>
            <a:ext cx="38537" cy="3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Raleway Light"/>
              <a:buNone/>
            </a:pPr>
            <a:endParaRPr sz="1875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2">
  <p:cSld name="Centred white fon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156" descr="Untitled-design.jpg"/>
          <p:cNvPicPr preferRelativeResize="0"/>
          <p:nvPr/>
        </p:nvPicPr>
        <p:blipFill rotWithShape="1">
          <a:blip r:embed="rId2">
            <a:alphaModFix/>
          </a:blip>
          <a:srcRect t="32986" r="-2217" b="18966"/>
          <a:stretch/>
        </p:blipFill>
        <p:spPr>
          <a:xfrm>
            <a:off x="0" y="1210740"/>
            <a:ext cx="9344175" cy="329352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56"/>
          <p:cNvSpPr/>
          <p:nvPr/>
        </p:nvSpPr>
        <p:spPr>
          <a:xfrm>
            <a:off x="0" y="1608667"/>
            <a:ext cx="9144000" cy="2497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51" name="Google Shape;351;p156"/>
          <p:cNvSpPr txBox="1"/>
          <p:nvPr/>
        </p:nvSpPr>
        <p:spPr>
          <a:xfrm>
            <a:off x="0" y="1756167"/>
            <a:ext cx="9144000" cy="2202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4114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EMPOWERING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RURAL COMMUNITIES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 IMPROVE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YOUTH MENTAL HEALTH</a:t>
            </a:r>
            <a:endParaRPr sz="2700" b="1" i="0" u="none" strike="noStrike" cap="none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1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52" name="Google Shape;352;p156"/>
          <p:cNvSpPr txBox="1"/>
          <p:nvPr/>
        </p:nvSpPr>
        <p:spPr>
          <a:xfrm>
            <a:off x="9656476" y="449407"/>
            <a:ext cx="38537" cy="3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Raleway Light"/>
              <a:buNone/>
            </a:pPr>
            <a:endParaRPr sz="1875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2">
  <p:cSld name="1_Blank 1 1 2 7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157" descr="Untitled-design.jpg"/>
          <p:cNvPicPr preferRelativeResize="0"/>
          <p:nvPr/>
        </p:nvPicPr>
        <p:blipFill rotWithShape="1">
          <a:blip r:embed="rId2">
            <a:alphaModFix/>
          </a:blip>
          <a:srcRect l="1" t="34192" r="369" b="18623"/>
          <a:stretch/>
        </p:blipFill>
        <p:spPr>
          <a:xfrm>
            <a:off x="56190" y="597821"/>
            <a:ext cx="9036000" cy="3293520"/>
          </a:xfrm>
          <a:prstGeom prst="rect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5" name="Google Shape;355;p157"/>
          <p:cNvSpPr/>
          <p:nvPr/>
        </p:nvSpPr>
        <p:spPr>
          <a:xfrm>
            <a:off x="0" y="995747"/>
            <a:ext cx="9144000" cy="2497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56" name="Google Shape;356;p157"/>
          <p:cNvSpPr txBox="1"/>
          <p:nvPr/>
        </p:nvSpPr>
        <p:spPr>
          <a:xfrm>
            <a:off x="0" y="1143247"/>
            <a:ext cx="9144000" cy="2202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4114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EMPOWERING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RURAL COMMUNITIES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 IMPROVE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YOUTH MENTAL HEALTH</a:t>
            </a:r>
            <a:endParaRPr sz="2700" b="1" i="0" u="none" strike="noStrike" cap="none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1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57" name="Google Shape;357;p157"/>
          <p:cNvSpPr txBox="1"/>
          <p:nvPr/>
        </p:nvSpPr>
        <p:spPr>
          <a:xfrm>
            <a:off x="9656476" y="449407"/>
            <a:ext cx="38537" cy="3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Raleway Light"/>
              <a:buNone/>
            </a:pPr>
            <a:endParaRPr sz="1875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58" name="Google Shape;358;p157"/>
          <p:cNvSpPr/>
          <p:nvPr/>
        </p:nvSpPr>
        <p:spPr>
          <a:xfrm>
            <a:off x="-14910" y="5182509"/>
            <a:ext cx="9177000" cy="542047"/>
          </a:xfrm>
          <a:prstGeom prst="rect">
            <a:avLst/>
          </a:prstGeom>
          <a:solidFill>
            <a:srgbClr val="00A84C">
              <a:alpha val="89803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Lato"/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www.live4life.org.au</a:t>
            </a:r>
            <a:endParaRPr/>
          </a:p>
        </p:txBody>
      </p:sp>
      <p:sp>
        <p:nvSpPr>
          <p:cNvPr id="359" name="Google Shape;359;p157"/>
          <p:cNvSpPr/>
          <p:nvPr/>
        </p:nvSpPr>
        <p:spPr>
          <a:xfrm>
            <a:off x="-7455" y="4746486"/>
            <a:ext cx="9158909" cy="54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360" name="Google Shape;360;p157" descr="live4life-black-circle-1_clipped_rev_1-small-300x300_clipped_rev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20252"/>
            <a:ext cx="676800" cy="6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4250" y="5345593"/>
            <a:ext cx="1656678" cy="27293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57"/>
          <p:cNvSpPr/>
          <p:nvPr/>
        </p:nvSpPr>
        <p:spPr>
          <a:xfrm>
            <a:off x="-14910" y="0"/>
            <a:ext cx="9176999" cy="170248"/>
          </a:xfrm>
          <a:prstGeom prst="rect">
            <a:avLst/>
          </a:prstGeom>
          <a:solidFill>
            <a:srgbClr val="00A84C">
              <a:alpha val="69803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aleway Light"/>
              <a:buNone/>
            </a:pPr>
            <a:endParaRPr sz="105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2">
  <p:cSld name="1_Blank 1 1 2 8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158" descr="Untitled-design.jpg"/>
          <p:cNvPicPr preferRelativeResize="0"/>
          <p:nvPr/>
        </p:nvPicPr>
        <p:blipFill rotWithShape="1">
          <a:blip r:embed="rId2">
            <a:alphaModFix/>
          </a:blip>
          <a:srcRect l="920" t="32986" r="160" b="18966"/>
          <a:stretch/>
        </p:blipFill>
        <p:spPr>
          <a:xfrm>
            <a:off x="-14909" y="597821"/>
            <a:ext cx="9158910" cy="329352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5" name="Google Shape;365;p158"/>
          <p:cNvSpPr/>
          <p:nvPr/>
        </p:nvSpPr>
        <p:spPr>
          <a:xfrm>
            <a:off x="0" y="995747"/>
            <a:ext cx="9144000" cy="2497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66" name="Google Shape;366;p158"/>
          <p:cNvSpPr txBox="1"/>
          <p:nvPr/>
        </p:nvSpPr>
        <p:spPr>
          <a:xfrm>
            <a:off x="0" y="1143247"/>
            <a:ext cx="9144000" cy="2202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4114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EMPOWERING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RURAL COMMUNITIES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 IMPROVE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YOUTH MENTAL HEALTH</a:t>
            </a:r>
            <a:endParaRPr sz="2700" b="1" i="0" u="none" strike="noStrike" cap="none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1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67" name="Google Shape;367;p158"/>
          <p:cNvSpPr txBox="1"/>
          <p:nvPr/>
        </p:nvSpPr>
        <p:spPr>
          <a:xfrm>
            <a:off x="9656476" y="449407"/>
            <a:ext cx="38537" cy="3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Raleway Light"/>
              <a:buNone/>
            </a:pPr>
            <a:endParaRPr sz="1875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68" name="Google Shape;368;p158"/>
          <p:cNvSpPr/>
          <p:nvPr/>
        </p:nvSpPr>
        <p:spPr>
          <a:xfrm>
            <a:off x="-14909" y="5172953"/>
            <a:ext cx="9158909" cy="542047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69" name="Google Shape;369;p158"/>
          <p:cNvSpPr/>
          <p:nvPr/>
        </p:nvSpPr>
        <p:spPr>
          <a:xfrm>
            <a:off x="0" y="0"/>
            <a:ext cx="9158909" cy="199894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70" name="Google Shape;370;p158"/>
          <p:cNvSpPr/>
          <p:nvPr/>
        </p:nvSpPr>
        <p:spPr>
          <a:xfrm>
            <a:off x="85179" y="5182509"/>
            <a:ext cx="9144000" cy="54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Lato"/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www.live4life.org.au</a:t>
            </a:r>
            <a:endParaRPr sz="105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1" name="Google Shape;371;p158" descr="live4life-black-circle-1_clipped_rev_1-small-300x300_clipped_rev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9547" y="5094098"/>
            <a:ext cx="675000" cy="67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78" y="5296195"/>
            <a:ext cx="2003024" cy="3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2">
  <p:cSld name="1_Blank 1 1 2 9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159" descr="Untitled-design.jpg"/>
          <p:cNvPicPr preferRelativeResize="0"/>
          <p:nvPr/>
        </p:nvPicPr>
        <p:blipFill rotWithShape="1">
          <a:blip r:embed="rId2">
            <a:alphaModFix/>
          </a:blip>
          <a:srcRect t="32986" r="-2217" b="18966"/>
          <a:stretch/>
        </p:blipFill>
        <p:spPr>
          <a:xfrm>
            <a:off x="1420" y="597821"/>
            <a:ext cx="9344175" cy="329352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5" name="Google Shape;375;p159"/>
          <p:cNvSpPr/>
          <p:nvPr/>
        </p:nvSpPr>
        <p:spPr>
          <a:xfrm>
            <a:off x="0" y="995747"/>
            <a:ext cx="9144000" cy="2497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76" name="Google Shape;376;p159"/>
          <p:cNvSpPr txBox="1"/>
          <p:nvPr/>
        </p:nvSpPr>
        <p:spPr>
          <a:xfrm>
            <a:off x="0" y="1143247"/>
            <a:ext cx="9144000" cy="2202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4114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EMPOWERING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RURAL COMMUNITIES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 IMPROVE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YOUTH MENTAL HEALTH</a:t>
            </a:r>
            <a:endParaRPr sz="2700" b="1" i="0" u="none" strike="noStrike" cap="none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1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77" name="Google Shape;377;p159"/>
          <p:cNvSpPr txBox="1"/>
          <p:nvPr/>
        </p:nvSpPr>
        <p:spPr>
          <a:xfrm>
            <a:off x="9656476" y="449407"/>
            <a:ext cx="38537" cy="3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Raleway Light"/>
              <a:buNone/>
            </a:pPr>
            <a:endParaRPr sz="1875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78" name="Google Shape;378;p159"/>
          <p:cNvSpPr/>
          <p:nvPr/>
        </p:nvSpPr>
        <p:spPr>
          <a:xfrm>
            <a:off x="-7454" y="5172953"/>
            <a:ext cx="9158909" cy="542047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79" name="Google Shape;379;p159"/>
          <p:cNvSpPr/>
          <p:nvPr/>
        </p:nvSpPr>
        <p:spPr>
          <a:xfrm>
            <a:off x="0" y="0"/>
            <a:ext cx="9158909" cy="199894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80" name="Google Shape;380;p159"/>
          <p:cNvSpPr/>
          <p:nvPr/>
        </p:nvSpPr>
        <p:spPr>
          <a:xfrm>
            <a:off x="7454" y="5179962"/>
            <a:ext cx="9151455" cy="54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www.live4life.org.au</a:t>
            </a:r>
            <a:endParaRPr sz="12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1" name="Google Shape;381;p159" descr="live4life-black-circle-1_clipped_rev_1-small-300x300_clipped_rev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4" y="5105576"/>
            <a:ext cx="676800" cy="6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1650" y="5320453"/>
            <a:ext cx="1809277" cy="29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2">
  <p:cSld name="1_Blank 1 1 2 10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0"/>
          <p:cNvSpPr/>
          <p:nvPr/>
        </p:nvSpPr>
        <p:spPr>
          <a:xfrm>
            <a:off x="-14909" y="431239"/>
            <a:ext cx="9158909" cy="3478152"/>
          </a:xfrm>
          <a:prstGeom prst="rect">
            <a:avLst/>
          </a:prstGeom>
          <a:solidFill>
            <a:schemeClr val="accent4">
              <a:alpha val="89803"/>
            </a:scheme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385" name="Google Shape;385;p160" descr="Untitled-design.jpg"/>
          <p:cNvPicPr preferRelativeResize="0"/>
          <p:nvPr/>
        </p:nvPicPr>
        <p:blipFill rotWithShape="1">
          <a:blip r:embed="rId2">
            <a:alphaModFix/>
          </a:blip>
          <a:srcRect t="38791" r="-2217" b="18965"/>
          <a:stretch/>
        </p:blipFill>
        <p:spPr>
          <a:xfrm>
            <a:off x="-14909" y="714138"/>
            <a:ext cx="9344175" cy="289559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60"/>
          <p:cNvSpPr/>
          <p:nvPr/>
        </p:nvSpPr>
        <p:spPr>
          <a:xfrm>
            <a:off x="0" y="927937"/>
            <a:ext cx="9144000" cy="2497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87" name="Google Shape;387;p160"/>
          <p:cNvSpPr txBox="1"/>
          <p:nvPr/>
        </p:nvSpPr>
        <p:spPr>
          <a:xfrm>
            <a:off x="-29818" y="1076986"/>
            <a:ext cx="9144000" cy="2202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4114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EMPOWERING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RURAL COMMUNITIES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 IMPROVE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YOUTH MENTAL HEALTH</a:t>
            </a:r>
            <a:endParaRPr sz="2700" b="1" i="0" u="none" strike="noStrike" cap="none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1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88" name="Google Shape;388;p160"/>
          <p:cNvSpPr txBox="1"/>
          <p:nvPr/>
        </p:nvSpPr>
        <p:spPr>
          <a:xfrm>
            <a:off x="9656476" y="449407"/>
            <a:ext cx="38537" cy="3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Raleway Light"/>
              <a:buNone/>
            </a:pPr>
            <a:endParaRPr sz="1875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89" name="Google Shape;389;p160"/>
          <p:cNvSpPr/>
          <p:nvPr/>
        </p:nvSpPr>
        <p:spPr>
          <a:xfrm>
            <a:off x="0" y="5432102"/>
            <a:ext cx="9144000" cy="282898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90" name="Google Shape;390;p160"/>
          <p:cNvSpPr/>
          <p:nvPr/>
        </p:nvSpPr>
        <p:spPr>
          <a:xfrm>
            <a:off x="3416443" y="4970758"/>
            <a:ext cx="2251479" cy="54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www.live4life.org.au</a:t>
            </a:r>
            <a:endParaRPr sz="12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1" name="Google Shape;391;p160" descr="live4life-black-circle-1_clipped_rev_1-small-300x300_clipped_rev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79" y="4802364"/>
            <a:ext cx="676800" cy="6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1146" y="4887189"/>
            <a:ext cx="1193325" cy="530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2">
  <p:cSld name="1_Blank 1 1 2 11">
    <p:bg>
      <p:bgPr>
        <a:solidFill>
          <a:schemeClr val="accent4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1"/>
          <p:cNvSpPr/>
          <p:nvPr/>
        </p:nvSpPr>
        <p:spPr>
          <a:xfrm>
            <a:off x="0" y="449407"/>
            <a:ext cx="9158909" cy="3394173"/>
          </a:xfrm>
          <a:prstGeom prst="rect">
            <a:avLst/>
          </a:prstGeom>
          <a:solidFill>
            <a:srgbClr val="149B3B">
              <a:alpha val="40000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395" name="Google Shape;395;p161" descr="Untitled-design.jpg"/>
          <p:cNvPicPr preferRelativeResize="0"/>
          <p:nvPr/>
        </p:nvPicPr>
        <p:blipFill rotWithShape="1">
          <a:blip r:embed="rId2">
            <a:alphaModFix/>
          </a:blip>
          <a:srcRect t="38791" r="-2217" b="18965"/>
          <a:stretch/>
        </p:blipFill>
        <p:spPr>
          <a:xfrm>
            <a:off x="-14909" y="714138"/>
            <a:ext cx="9360387" cy="289559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61"/>
          <p:cNvSpPr/>
          <p:nvPr/>
        </p:nvSpPr>
        <p:spPr>
          <a:xfrm>
            <a:off x="0" y="927937"/>
            <a:ext cx="9144000" cy="2497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97" name="Google Shape;397;p161"/>
          <p:cNvSpPr txBox="1"/>
          <p:nvPr/>
        </p:nvSpPr>
        <p:spPr>
          <a:xfrm>
            <a:off x="-29818" y="1076986"/>
            <a:ext cx="9144000" cy="2202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4114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EMPOWERING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RURAL COMMUNITIES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 IMPROVE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YOUTH MENTAL HEALTH</a:t>
            </a:r>
            <a:endParaRPr sz="2700" b="1" i="0" u="none" strike="noStrike" cap="none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1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98" name="Google Shape;398;p161"/>
          <p:cNvSpPr txBox="1"/>
          <p:nvPr/>
        </p:nvSpPr>
        <p:spPr>
          <a:xfrm>
            <a:off x="9656476" y="449407"/>
            <a:ext cx="38537" cy="3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Raleway Light"/>
              <a:buNone/>
            </a:pPr>
            <a:endParaRPr sz="1875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99" name="Google Shape;399;p161"/>
          <p:cNvSpPr/>
          <p:nvPr/>
        </p:nvSpPr>
        <p:spPr>
          <a:xfrm>
            <a:off x="0" y="5432102"/>
            <a:ext cx="9144000" cy="297627"/>
          </a:xfrm>
          <a:prstGeom prst="rect">
            <a:avLst/>
          </a:prstGeom>
          <a:solidFill>
            <a:srgbClr val="149B3B">
              <a:alpha val="40000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400" name="Google Shape;400;p161"/>
          <p:cNvSpPr/>
          <p:nvPr/>
        </p:nvSpPr>
        <p:spPr>
          <a:xfrm>
            <a:off x="85179" y="4970173"/>
            <a:ext cx="9144000" cy="54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00" tIns="219400" rIns="219400" bIns="219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www.live4life.org.au</a:t>
            </a:r>
            <a:endParaRPr sz="12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1" name="Google Shape;401;p161" descr="live4life-black-circle-1_clipped_rev_1-small-300x300_clipped_rev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9547" y="4786044"/>
            <a:ext cx="676800" cy="6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79" y="5124444"/>
            <a:ext cx="1571225" cy="23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5"/>
          <p:cNvSpPr/>
          <p:nvPr/>
        </p:nvSpPr>
        <p:spPr>
          <a:xfrm>
            <a:off x="6339182" y="-3660749"/>
            <a:ext cx="4607034" cy="59108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B5B8BA">
                <a:alpha val="14901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9" name="Google Shape;29;p115"/>
          <p:cNvSpPr/>
          <p:nvPr/>
        </p:nvSpPr>
        <p:spPr>
          <a:xfrm>
            <a:off x="-1802216" y="3456501"/>
            <a:ext cx="4607034" cy="59108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B5B8BA">
                <a:alpha val="14901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2">
  <p:cSld name="1_Blank 1 1 2 12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2"/>
          <p:cNvSpPr/>
          <p:nvPr/>
        </p:nvSpPr>
        <p:spPr>
          <a:xfrm>
            <a:off x="-14909" y="422858"/>
            <a:ext cx="9158909" cy="3478152"/>
          </a:xfrm>
          <a:prstGeom prst="rect">
            <a:avLst/>
          </a:prstGeom>
          <a:solidFill>
            <a:srgbClr val="149B3B">
              <a:alpha val="89803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405" name="Google Shape;405;p162" descr="Untitled-design.jpg"/>
          <p:cNvPicPr preferRelativeResize="0"/>
          <p:nvPr/>
        </p:nvPicPr>
        <p:blipFill rotWithShape="1">
          <a:blip r:embed="rId2">
            <a:alphaModFix/>
          </a:blip>
          <a:srcRect t="38791" r="-2217" b="18965"/>
          <a:stretch/>
        </p:blipFill>
        <p:spPr>
          <a:xfrm>
            <a:off x="-14909" y="714138"/>
            <a:ext cx="9344175" cy="289559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62"/>
          <p:cNvSpPr/>
          <p:nvPr/>
        </p:nvSpPr>
        <p:spPr>
          <a:xfrm>
            <a:off x="0" y="927937"/>
            <a:ext cx="9144000" cy="2497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407" name="Google Shape;407;p162"/>
          <p:cNvSpPr txBox="1"/>
          <p:nvPr/>
        </p:nvSpPr>
        <p:spPr>
          <a:xfrm>
            <a:off x="-29818" y="1076986"/>
            <a:ext cx="9144000" cy="2202667"/>
          </a:xfrm>
          <a:prstGeom prst="rect">
            <a:avLst/>
          </a:prstGeom>
          <a:solidFill>
            <a:srgbClr val="00A84C">
              <a:alpha val="10980"/>
            </a:srgbClr>
          </a:solidFill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4114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EMPOWERING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RURAL COMMUNITIES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 IMPROVE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YOUTH MENTAL HEALTH</a:t>
            </a:r>
            <a:endParaRPr sz="2700" b="1" i="0" u="none" strike="noStrike" cap="none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1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408" name="Google Shape;408;p162"/>
          <p:cNvSpPr txBox="1"/>
          <p:nvPr/>
        </p:nvSpPr>
        <p:spPr>
          <a:xfrm>
            <a:off x="9656476" y="449407"/>
            <a:ext cx="38537" cy="3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Raleway Light"/>
              <a:buNone/>
            </a:pPr>
            <a:endParaRPr sz="1875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409" name="Google Shape;409;p162"/>
          <p:cNvSpPr/>
          <p:nvPr/>
        </p:nvSpPr>
        <p:spPr>
          <a:xfrm>
            <a:off x="-29818" y="5403271"/>
            <a:ext cx="9173818" cy="326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410" name="Google Shape;410;p162"/>
          <p:cNvGrpSpPr/>
          <p:nvPr/>
        </p:nvGrpSpPr>
        <p:grpSpPr>
          <a:xfrm>
            <a:off x="85179" y="4695985"/>
            <a:ext cx="9144000" cy="768609"/>
            <a:chOff x="227143" y="11779974"/>
            <a:chExt cx="24384001" cy="1844661"/>
          </a:xfrm>
        </p:grpSpPr>
        <p:sp>
          <p:nvSpPr>
            <p:cNvPr id="411" name="Google Shape;411;p162"/>
            <p:cNvSpPr/>
            <p:nvPr/>
          </p:nvSpPr>
          <p:spPr>
            <a:xfrm>
              <a:off x="227143" y="12323722"/>
              <a:ext cx="24384001" cy="1300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9400" tIns="219400" rIns="219400" bIns="219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Lato"/>
                <a:buNone/>
              </a:pPr>
              <a:r>
                <a:rPr lang="en-US" sz="105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www.live4life.org.au</a:t>
              </a:r>
              <a:endParaRPr sz="105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12" name="Google Shape;412;p162" descr="live4life-black-circle-1_clipped_rev_1-small-300x300_clipped_rev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345458" y="11779974"/>
              <a:ext cx="1804800" cy="1624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1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7564" y="12247837"/>
              <a:ext cx="3074056" cy="1229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4" name="Google Shape;414;p162"/>
          <p:cNvSpPr txBox="1"/>
          <p:nvPr/>
        </p:nvSpPr>
        <p:spPr>
          <a:xfrm>
            <a:off x="13845819" y="3116407"/>
            <a:ext cx="38537" cy="327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Raleway Light"/>
              <a:buNone/>
            </a:pPr>
            <a:endParaRPr sz="1875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2">
  <p:cSld name="1_Blank 1 1 2 13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3"/>
          <p:cNvSpPr/>
          <p:nvPr/>
        </p:nvSpPr>
        <p:spPr>
          <a:xfrm>
            <a:off x="0" y="776420"/>
            <a:ext cx="9144000" cy="3355965"/>
          </a:xfrm>
          <a:prstGeom prst="rect">
            <a:avLst/>
          </a:prstGeom>
          <a:solidFill>
            <a:srgbClr val="00A84C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417" name="Google Shape;417;p163" descr="Untitled-design.jpg"/>
          <p:cNvPicPr preferRelativeResize="0"/>
          <p:nvPr/>
        </p:nvPicPr>
        <p:blipFill rotWithShape="1">
          <a:blip r:embed="rId2">
            <a:alphaModFix/>
          </a:blip>
          <a:srcRect t="38791" r="-2217" b="18965"/>
          <a:stretch/>
        </p:blipFill>
        <p:spPr>
          <a:xfrm>
            <a:off x="1" y="995747"/>
            <a:ext cx="9329266" cy="289559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63"/>
          <p:cNvSpPr txBox="1"/>
          <p:nvPr/>
        </p:nvSpPr>
        <p:spPr>
          <a:xfrm>
            <a:off x="9656476" y="449407"/>
            <a:ext cx="38537" cy="3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Raleway Light"/>
              <a:buNone/>
            </a:pPr>
            <a:endParaRPr sz="1875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419" name="Google Shape;419;p163"/>
          <p:cNvSpPr txBox="1"/>
          <p:nvPr/>
        </p:nvSpPr>
        <p:spPr>
          <a:xfrm>
            <a:off x="0" y="776420"/>
            <a:ext cx="9158908" cy="3355965"/>
          </a:xfrm>
          <a:prstGeom prst="rect">
            <a:avLst/>
          </a:prstGeom>
          <a:solidFill>
            <a:srgbClr val="00A84C">
              <a:alpha val="9803"/>
            </a:srgbClr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4114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114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EMPOWERING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RURAL COMMUNITIES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 IMPROVE </a:t>
            </a:r>
            <a:b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00" b="1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YOUTH MENTAL HEALTH</a:t>
            </a:r>
            <a:endParaRPr sz="2700" b="1" i="0" u="none" strike="noStrike" cap="none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aleway Light"/>
              <a:buNone/>
            </a:pPr>
            <a:endParaRPr sz="4500" b="1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420" name="Google Shape;420;p163"/>
          <p:cNvGrpSpPr/>
          <p:nvPr/>
        </p:nvGrpSpPr>
        <p:grpSpPr>
          <a:xfrm>
            <a:off x="85179" y="4990455"/>
            <a:ext cx="9144000" cy="734101"/>
            <a:chOff x="227143" y="11977092"/>
            <a:chExt cx="24384001" cy="1761843"/>
          </a:xfrm>
        </p:grpSpPr>
        <p:sp>
          <p:nvSpPr>
            <p:cNvPr id="421" name="Google Shape;421;p163"/>
            <p:cNvSpPr/>
            <p:nvPr/>
          </p:nvSpPr>
          <p:spPr>
            <a:xfrm>
              <a:off x="227143" y="12438022"/>
              <a:ext cx="24384001" cy="1300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9400" tIns="219400" rIns="219400" bIns="219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Lato"/>
                <a:buNone/>
              </a:pPr>
              <a:r>
                <a:rPr lang="en-US" sz="105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www.live4life.org.au</a:t>
              </a:r>
              <a:endParaRPr sz="105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22" name="Google Shape;422;p163" descr="live4life-black-circle-1_clipped_rev_1-small-300x300_clipped_rev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345458" y="11977092"/>
              <a:ext cx="1804800" cy="1624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16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7565" y="12347457"/>
              <a:ext cx="3421357" cy="13685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(6)">
  <p:cSld name="Team slide (6)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7"/>
          <p:cNvSpPr/>
          <p:nvPr/>
        </p:nvSpPr>
        <p:spPr>
          <a:xfrm>
            <a:off x="-1802216" y="2927334"/>
            <a:ext cx="4607034" cy="59108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EDF0F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4" name="Google Shape;34;p117"/>
          <p:cNvSpPr/>
          <p:nvPr/>
        </p:nvSpPr>
        <p:spPr>
          <a:xfrm>
            <a:off x="6339182" y="-3131582"/>
            <a:ext cx="4607034" cy="59108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EDF0F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5" name="Google Shape;35;p117"/>
          <p:cNvSpPr/>
          <p:nvPr/>
        </p:nvSpPr>
        <p:spPr>
          <a:xfrm>
            <a:off x="4571402" y="837089"/>
            <a:ext cx="3810596" cy="404082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</a:pPr>
            <a:endParaRPr sz="1200" b="0" i="0" u="none" strike="noStrike" cap="none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6" name="Google Shape;36;p117"/>
          <p:cNvSpPr txBox="1">
            <a:spLocks noGrp="1"/>
          </p:cNvSpPr>
          <p:nvPr>
            <p:ph type="body" idx="1"/>
          </p:nvPr>
        </p:nvSpPr>
        <p:spPr>
          <a:xfrm>
            <a:off x="5108911" y="2663871"/>
            <a:ext cx="2898719" cy="928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None/>
              <a:defRPr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None/>
              <a:defRPr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None/>
              <a:defRPr>
                <a:solidFill>
                  <a:schemeClr val="accent4"/>
                </a:solidFill>
              </a:defRPr>
            </a:lvl3pPr>
            <a:lvl4pPr marL="1828800" lvl="3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None/>
              <a:defRPr>
                <a:solidFill>
                  <a:schemeClr val="accent4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None/>
              <a:defRPr>
                <a:solidFill>
                  <a:schemeClr val="accent4"/>
                </a:solidFill>
              </a:defRPr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7"/>
          <p:cNvSpPr txBox="1">
            <a:spLocks noGrp="1"/>
          </p:cNvSpPr>
          <p:nvPr>
            <p:ph type="title"/>
          </p:nvPr>
        </p:nvSpPr>
        <p:spPr>
          <a:xfrm>
            <a:off x="5102177" y="1596155"/>
            <a:ext cx="1917443" cy="63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75"/>
              <a:buFont typeface="Lato"/>
              <a:buNone/>
              <a:defRPr sz="1875" b="1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7"/>
          <p:cNvSpPr>
            <a:spLocks noGrp="1"/>
          </p:cNvSpPr>
          <p:nvPr>
            <p:ph type="pic" idx="2"/>
          </p:nvPr>
        </p:nvSpPr>
        <p:spPr>
          <a:xfrm>
            <a:off x="732626" y="837706"/>
            <a:ext cx="3810596" cy="403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900"/>
              <a:buFont typeface="Lato"/>
              <a:buChar char="•"/>
              <a:defRPr sz="1200" b="0" i="0" u="none" strike="noStrike" cap="none">
                <a:solidFill>
                  <a:srgbClr val="8B8C8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900"/>
              <a:buFont typeface="Lato"/>
              <a:buChar char="•"/>
              <a:defRPr sz="1200" b="0" i="0" u="none" strike="noStrike" cap="none">
                <a:solidFill>
                  <a:srgbClr val="8B8C8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900"/>
              <a:buFont typeface="Lato"/>
              <a:buChar char="•"/>
              <a:defRPr sz="1200" b="0" i="0" u="none" strike="noStrike" cap="none">
                <a:solidFill>
                  <a:srgbClr val="8B8C8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900"/>
              <a:buFont typeface="Lato"/>
              <a:buChar char="•"/>
              <a:defRPr sz="1200" b="0" i="0" u="none" strike="noStrike" cap="none">
                <a:solidFill>
                  <a:srgbClr val="8B8C8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900"/>
              <a:buFont typeface="Lato"/>
              <a:buChar char="•"/>
              <a:defRPr sz="1200" b="0" i="0" u="none" strike="noStrike" cap="none">
                <a:solidFill>
                  <a:srgbClr val="8B8C8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647"/>
              <a:buFont typeface="Roboto"/>
              <a:buChar char="•"/>
              <a:defRPr sz="863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647"/>
              <a:buFont typeface="Roboto"/>
              <a:buChar char="•"/>
              <a:defRPr sz="863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647"/>
              <a:buFont typeface="Roboto"/>
              <a:buChar char="•"/>
              <a:defRPr sz="863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647"/>
              <a:buFont typeface="Roboto"/>
              <a:buChar char="•"/>
              <a:defRPr sz="863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" name="Google Shape;39;p117"/>
          <p:cNvSpPr txBox="1">
            <a:spLocks noGrp="1"/>
          </p:cNvSpPr>
          <p:nvPr>
            <p:ph type="body" idx="3"/>
          </p:nvPr>
        </p:nvSpPr>
        <p:spPr>
          <a:xfrm>
            <a:off x="5091974" y="2252643"/>
            <a:ext cx="694101" cy="23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Lato"/>
              <a:buNone/>
              <a:defRPr sz="975" b="1" i="1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118"/>
          <p:cNvCxnSpPr/>
          <p:nvPr/>
        </p:nvCxnSpPr>
        <p:spPr>
          <a:xfrm rot="10800000">
            <a:off x="-2" y="2857499"/>
            <a:ext cx="9144001" cy="2"/>
          </a:xfrm>
          <a:prstGeom prst="straightConnector1">
            <a:avLst/>
          </a:prstGeom>
          <a:noFill/>
          <a:ln w="38100" cap="flat" cmpd="sng">
            <a:solidFill>
              <a:srgbClr val="E4E4E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2" name="Google Shape;42;p118"/>
          <p:cNvSpPr/>
          <p:nvPr/>
        </p:nvSpPr>
        <p:spPr>
          <a:xfrm>
            <a:off x="6339182" y="-3660749"/>
            <a:ext cx="4607034" cy="59108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B5B8BA">
                <a:alpha val="14901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43" name="Google Shape;43;p118"/>
          <p:cNvSpPr/>
          <p:nvPr/>
        </p:nvSpPr>
        <p:spPr>
          <a:xfrm>
            <a:off x="-1802216" y="3456501"/>
            <a:ext cx="4607034" cy="59108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B5B8BA">
                <a:alpha val="14901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3"/>
          <p:cNvSpPr/>
          <p:nvPr/>
        </p:nvSpPr>
        <p:spPr>
          <a:xfrm>
            <a:off x="6339182" y="-3660749"/>
            <a:ext cx="4607034" cy="59108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B5B8BA">
                <a:alpha val="14901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52" name="Google Shape;52;p123"/>
          <p:cNvSpPr/>
          <p:nvPr/>
        </p:nvSpPr>
        <p:spPr>
          <a:xfrm>
            <a:off x="-1802216" y="3456501"/>
            <a:ext cx="4607034" cy="59108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B5B8BA">
                <a:alpha val="14901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53" name="Google Shape;53;p123"/>
          <p:cNvSpPr/>
          <p:nvPr/>
        </p:nvSpPr>
        <p:spPr>
          <a:xfrm>
            <a:off x="2467931" y="3006145"/>
            <a:ext cx="1475999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54" name="Google Shape;54;p123"/>
          <p:cNvSpPr/>
          <p:nvPr/>
        </p:nvSpPr>
        <p:spPr>
          <a:xfrm>
            <a:off x="4052776" y="3027410"/>
            <a:ext cx="1475999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55" name="Google Shape;55;p123"/>
          <p:cNvSpPr/>
          <p:nvPr/>
        </p:nvSpPr>
        <p:spPr>
          <a:xfrm>
            <a:off x="4052776" y="253412"/>
            <a:ext cx="1475999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noFill/>
          <a:ln w="127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56" name="Google Shape;56;p123"/>
          <p:cNvSpPr/>
          <p:nvPr/>
        </p:nvSpPr>
        <p:spPr>
          <a:xfrm>
            <a:off x="4863183" y="1640411"/>
            <a:ext cx="1475999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>
              <a:alpha val="9803"/>
            </a:scheme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57" name="Google Shape;57;p123"/>
          <p:cNvSpPr/>
          <p:nvPr/>
        </p:nvSpPr>
        <p:spPr>
          <a:xfrm>
            <a:off x="3268101" y="1640411"/>
            <a:ext cx="1475999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58" name="Google Shape;58;p123"/>
          <p:cNvSpPr/>
          <p:nvPr/>
        </p:nvSpPr>
        <p:spPr>
          <a:xfrm>
            <a:off x="2467100" y="253412"/>
            <a:ext cx="1475999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>
              <a:alpha val="9803"/>
            </a:scheme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59" name="Google Shape;59;p123"/>
          <p:cNvSpPr/>
          <p:nvPr/>
        </p:nvSpPr>
        <p:spPr>
          <a:xfrm>
            <a:off x="3260354" y="4393144"/>
            <a:ext cx="1475999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>
              <a:alpha val="9803"/>
            </a:scheme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60" name="Google Shape;60;p123"/>
          <p:cNvSpPr txBox="1">
            <a:spLocks noGrp="1"/>
          </p:cNvSpPr>
          <p:nvPr>
            <p:ph type="body" idx="1"/>
          </p:nvPr>
        </p:nvSpPr>
        <p:spPr>
          <a:xfrm>
            <a:off x="5845641" y="540223"/>
            <a:ext cx="984244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1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3"/>
          <p:cNvSpPr txBox="1">
            <a:spLocks noGrp="1"/>
          </p:cNvSpPr>
          <p:nvPr>
            <p:ph type="body" idx="2"/>
          </p:nvPr>
        </p:nvSpPr>
        <p:spPr>
          <a:xfrm>
            <a:off x="5840737" y="893706"/>
            <a:ext cx="2328073" cy="68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Lato"/>
              <a:buNone/>
              <a:defRPr sz="1000"/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3"/>
          <p:cNvSpPr txBox="1">
            <a:spLocks noGrp="1"/>
          </p:cNvSpPr>
          <p:nvPr>
            <p:ph type="body" idx="3"/>
          </p:nvPr>
        </p:nvSpPr>
        <p:spPr>
          <a:xfrm>
            <a:off x="5688325" y="3456501"/>
            <a:ext cx="984244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1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3"/>
          <p:cNvSpPr txBox="1">
            <a:spLocks noGrp="1"/>
          </p:cNvSpPr>
          <p:nvPr>
            <p:ph type="body" idx="4"/>
          </p:nvPr>
        </p:nvSpPr>
        <p:spPr>
          <a:xfrm>
            <a:off x="5683421" y="3809984"/>
            <a:ext cx="2328073" cy="68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Lato"/>
              <a:buNone/>
              <a:defRPr sz="1000"/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23"/>
          <p:cNvSpPr txBox="1">
            <a:spLocks noGrp="1"/>
          </p:cNvSpPr>
          <p:nvPr>
            <p:ph type="body" idx="5"/>
          </p:nvPr>
        </p:nvSpPr>
        <p:spPr>
          <a:xfrm>
            <a:off x="2034293" y="1925616"/>
            <a:ext cx="984244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1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3"/>
          <p:cNvSpPr txBox="1">
            <a:spLocks noGrp="1"/>
          </p:cNvSpPr>
          <p:nvPr>
            <p:ph type="body" idx="6"/>
          </p:nvPr>
        </p:nvSpPr>
        <p:spPr>
          <a:xfrm>
            <a:off x="691269" y="2294654"/>
            <a:ext cx="2328073" cy="68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Lato"/>
              <a:buNone/>
              <a:defRPr sz="1000"/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3"/>
          <p:cNvSpPr txBox="1">
            <a:spLocks noGrp="1"/>
          </p:cNvSpPr>
          <p:nvPr>
            <p:ph type="body" idx="7"/>
          </p:nvPr>
        </p:nvSpPr>
        <p:spPr>
          <a:xfrm>
            <a:off x="1374841" y="3456501"/>
            <a:ext cx="984244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1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3"/>
          <p:cNvSpPr txBox="1">
            <a:spLocks noGrp="1"/>
          </p:cNvSpPr>
          <p:nvPr>
            <p:ph type="body" idx="8"/>
          </p:nvPr>
        </p:nvSpPr>
        <p:spPr>
          <a:xfrm>
            <a:off x="31817" y="3825539"/>
            <a:ext cx="2328073" cy="68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Lato"/>
              <a:buNone/>
              <a:defRPr sz="1000"/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rvice slide (8)">
  <p:cSld name="1_Service slide (8)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3" name="Google Shape;243;p148"/>
          <p:cNvCxnSpPr/>
          <p:nvPr/>
        </p:nvCxnSpPr>
        <p:spPr>
          <a:xfrm rot="10800000">
            <a:off x="3080347" y="-132"/>
            <a:ext cx="0" cy="5715263"/>
          </a:xfrm>
          <a:prstGeom prst="straightConnector1">
            <a:avLst/>
          </a:prstGeom>
          <a:noFill/>
          <a:ln w="38100" cap="flat" cmpd="sng">
            <a:solidFill>
              <a:srgbClr val="E4E4E7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44" name="Google Shape;244;p148"/>
          <p:cNvCxnSpPr/>
          <p:nvPr/>
        </p:nvCxnSpPr>
        <p:spPr>
          <a:xfrm rot="10800000">
            <a:off x="6026433" y="-132"/>
            <a:ext cx="0" cy="5715263"/>
          </a:xfrm>
          <a:prstGeom prst="straightConnector1">
            <a:avLst/>
          </a:prstGeom>
          <a:noFill/>
          <a:ln w="38100" cap="flat" cmpd="sng">
            <a:solidFill>
              <a:srgbClr val="E4E4E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5" name="Google Shape;245;p148"/>
          <p:cNvSpPr txBox="1">
            <a:spLocks noGrp="1"/>
          </p:cNvSpPr>
          <p:nvPr>
            <p:ph type="body" idx="1"/>
          </p:nvPr>
        </p:nvSpPr>
        <p:spPr>
          <a:xfrm>
            <a:off x="3588811" y="1383632"/>
            <a:ext cx="2215090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85750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44474F"/>
              </a:buClr>
              <a:buSzPts val="900"/>
              <a:buFont typeface="Lato"/>
              <a:buChar char="•"/>
              <a:defRPr sz="1200">
                <a:solidFill>
                  <a:srgbClr val="44474F"/>
                </a:solidFill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148"/>
          <p:cNvSpPr txBox="1">
            <a:spLocks noGrp="1"/>
          </p:cNvSpPr>
          <p:nvPr>
            <p:ph type="body" idx="2"/>
          </p:nvPr>
        </p:nvSpPr>
        <p:spPr>
          <a:xfrm>
            <a:off x="3588810" y="1741877"/>
            <a:ext cx="2235807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148"/>
          <p:cNvSpPr txBox="1">
            <a:spLocks noGrp="1"/>
          </p:cNvSpPr>
          <p:nvPr>
            <p:ph type="body" idx="3"/>
          </p:nvPr>
        </p:nvSpPr>
        <p:spPr>
          <a:xfrm>
            <a:off x="3588812" y="2100122"/>
            <a:ext cx="2235806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cxnSp>
        <p:nvCxnSpPr>
          <p:cNvPr id="248" name="Google Shape;248;p148"/>
          <p:cNvCxnSpPr/>
          <p:nvPr/>
        </p:nvCxnSpPr>
        <p:spPr>
          <a:xfrm>
            <a:off x="3287759" y="1518026"/>
            <a:ext cx="144006" cy="124009"/>
          </a:xfrm>
          <a:prstGeom prst="straightConnector1">
            <a:avLst/>
          </a:prstGeom>
          <a:noFill/>
          <a:ln w="76200" cap="flat" cmpd="sng">
            <a:solidFill>
              <a:srgbClr val="23A4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49" name="Google Shape;249;p148"/>
          <p:cNvCxnSpPr/>
          <p:nvPr/>
        </p:nvCxnSpPr>
        <p:spPr>
          <a:xfrm>
            <a:off x="3287759" y="1875600"/>
            <a:ext cx="144006" cy="124007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50" name="Google Shape;250;p148"/>
          <p:cNvCxnSpPr/>
          <p:nvPr/>
        </p:nvCxnSpPr>
        <p:spPr>
          <a:xfrm>
            <a:off x="3287759" y="2234516"/>
            <a:ext cx="144006" cy="124005"/>
          </a:xfrm>
          <a:prstGeom prst="straightConnector1">
            <a:avLst/>
          </a:prstGeom>
          <a:noFill/>
          <a:ln w="76200" cap="flat" cmpd="sng">
            <a:solidFill>
              <a:srgbClr val="5F6674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51" name="Google Shape;251;p148"/>
          <p:cNvCxnSpPr/>
          <p:nvPr/>
        </p:nvCxnSpPr>
        <p:spPr>
          <a:xfrm>
            <a:off x="3287759" y="2596554"/>
            <a:ext cx="144006" cy="1224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52" name="Google Shape;252;p148"/>
          <p:cNvCxnSpPr/>
          <p:nvPr/>
        </p:nvCxnSpPr>
        <p:spPr>
          <a:xfrm>
            <a:off x="3287759" y="2954798"/>
            <a:ext cx="144000" cy="122400"/>
          </a:xfrm>
          <a:prstGeom prst="straightConnector1">
            <a:avLst/>
          </a:prstGeom>
          <a:noFill/>
          <a:ln w="76200" cap="flat" cmpd="sng">
            <a:solidFill>
              <a:srgbClr val="1F202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53" name="Google Shape;253;p148"/>
          <p:cNvSpPr txBox="1">
            <a:spLocks noGrp="1"/>
          </p:cNvSpPr>
          <p:nvPr>
            <p:ph type="body" idx="4"/>
          </p:nvPr>
        </p:nvSpPr>
        <p:spPr>
          <a:xfrm>
            <a:off x="6534896" y="1383632"/>
            <a:ext cx="2235807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85750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44474F"/>
              </a:buClr>
              <a:buSzPts val="900"/>
              <a:buFont typeface="Lato"/>
              <a:buChar char="•"/>
              <a:defRPr sz="1200">
                <a:solidFill>
                  <a:srgbClr val="44474F"/>
                </a:solidFill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148"/>
          <p:cNvSpPr txBox="1">
            <a:spLocks noGrp="1"/>
          </p:cNvSpPr>
          <p:nvPr>
            <p:ph type="body" idx="5"/>
          </p:nvPr>
        </p:nvSpPr>
        <p:spPr>
          <a:xfrm>
            <a:off x="6534896" y="1741877"/>
            <a:ext cx="2235807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148"/>
          <p:cNvSpPr txBox="1">
            <a:spLocks noGrp="1"/>
          </p:cNvSpPr>
          <p:nvPr>
            <p:ph type="body" idx="6"/>
          </p:nvPr>
        </p:nvSpPr>
        <p:spPr>
          <a:xfrm>
            <a:off x="6534897" y="2100122"/>
            <a:ext cx="2235806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148"/>
          <p:cNvSpPr txBox="1">
            <a:spLocks noGrp="1"/>
          </p:cNvSpPr>
          <p:nvPr>
            <p:ph type="body" idx="7"/>
          </p:nvPr>
        </p:nvSpPr>
        <p:spPr>
          <a:xfrm>
            <a:off x="3568094" y="2438851"/>
            <a:ext cx="2235807" cy="31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44474F"/>
              </a:buClr>
              <a:buSzPts val="900"/>
              <a:buFont typeface="Lato"/>
              <a:buNone/>
              <a:defRPr sz="1200">
                <a:solidFill>
                  <a:srgbClr val="44474F"/>
                </a:solidFill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148"/>
          <p:cNvSpPr txBox="1">
            <a:spLocks noGrp="1"/>
          </p:cNvSpPr>
          <p:nvPr>
            <p:ph type="body" idx="8"/>
          </p:nvPr>
        </p:nvSpPr>
        <p:spPr>
          <a:xfrm>
            <a:off x="3568094" y="2820404"/>
            <a:ext cx="2235807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148"/>
          <p:cNvSpPr txBox="1">
            <a:spLocks noGrp="1"/>
          </p:cNvSpPr>
          <p:nvPr>
            <p:ph type="body" idx="9"/>
          </p:nvPr>
        </p:nvSpPr>
        <p:spPr>
          <a:xfrm>
            <a:off x="3568096" y="3178650"/>
            <a:ext cx="2235806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148"/>
          <p:cNvSpPr txBox="1">
            <a:spLocks noGrp="1"/>
          </p:cNvSpPr>
          <p:nvPr>
            <p:ph type="body" idx="13"/>
          </p:nvPr>
        </p:nvSpPr>
        <p:spPr>
          <a:xfrm>
            <a:off x="3568094" y="3533960"/>
            <a:ext cx="2235807" cy="31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44474F"/>
              </a:buClr>
              <a:buSzPts val="900"/>
              <a:buFont typeface="Lato"/>
              <a:buNone/>
              <a:defRPr sz="1200">
                <a:solidFill>
                  <a:srgbClr val="44474F"/>
                </a:solidFill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148"/>
          <p:cNvSpPr txBox="1">
            <a:spLocks noGrp="1"/>
          </p:cNvSpPr>
          <p:nvPr>
            <p:ph type="body" idx="14"/>
          </p:nvPr>
        </p:nvSpPr>
        <p:spPr>
          <a:xfrm>
            <a:off x="3568094" y="3915514"/>
            <a:ext cx="2235807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148"/>
          <p:cNvSpPr txBox="1">
            <a:spLocks noGrp="1"/>
          </p:cNvSpPr>
          <p:nvPr>
            <p:ph type="body" idx="15"/>
          </p:nvPr>
        </p:nvSpPr>
        <p:spPr>
          <a:xfrm>
            <a:off x="3568096" y="4273758"/>
            <a:ext cx="2235806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148"/>
          <p:cNvSpPr txBox="1">
            <a:spLocks noGrp="1"/>
          </p:cNvSpPr>
          <p:nvPr>
            <p:ph type="body" idx="16"/>
          </p:nvPr>
        </p:nvSpPr>
        <p:spPr>
          <a:xfrm>
            <a:off x="6534896" y="2486836"/>
            <a:ext cx="2235807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>
                <a:solidFill>
                  <a:srgbClr val="44474F"/>
                </a:solidFill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148"/>
          <p:cNvSpPr txBox="1">
            <a:spLocks noGrp="1"/>
          </p:cNvSpPr>
          <p:nvPr>
            <p:ph type="body" idx="17"/>
          </p:nvPr>
        </p:nvSpPr>
        <p:spPr>
          <a:xfrm>
            <a:off x="6534896" y="2845081"/>
            <a:ext cx="2235807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148"/>
          <p:cNvSpPr txBox="1">
            <a:spLocks noGrp="1"/>
          </p:cNvSpPr>
          <p:nvPr>
            <p:ph type="body" idx="18"/>
          </p:nvPr>
        </p:nvSpPr>
        <p:spPr>
          <a:xfrm>
            <a:off x="6534897" y="3203326"/>
            <a:ext cx="2235806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148"/>
          <p:cNvSpPr txBox="1">
            <a:spLocks noGrp="1"/>
          </p:cNvSpPr>
          <p:nvPr>
            <p:ph type="body" idx="19"/>
          </p:nvPr>
        </p:nvSpPr>
        <p:spPr>
          <a:xfrm>
            <a:off x="6534896" y="3558637"/>
            <a:ext cx="2235807" cy="31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44474F"/>
              </a:buClr>
              <a:buSzPts val="900"/>
              <a:buFont typeface="Lato"/>
              <a:buNone/>
              <a:defRPr sz="1200">
                <a:solidFill>
                  <a:srgbClr val="44474F"/>
                </a:solidFill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148"/>
          <p:cNvSpPr txBox="1">
            <a:spLocks noGrp="1"/>
          </p:cNvSpPr>
          <p:nvPr>
            <p:ph type="body" idx="20"/>
          </p:nvPr>
        </p:nvSpPr>
        <p:spPr>
          <a:xfrm>
            <a:off x="6534896" y="3940190"/>
            <a:ext cx="2235807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148"/>
          <p:cNvSpPr txBox="1">
            <a:spLocks noGrp="1"/>
          </p:cNvSpPr>
          <p:nvPr>
            <p:ph type="body" idx="21"/>
          </p:nvPr>
        </p:nvSpPr>
        <p:spPr>
          <a:xfrm>
            <a:off x="6534897" y="4298434"/>
            <a:ext cx="2235806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148"/>
          <p:cNvSpPr txBox="1">
            <a:spLocks noGrp="1"/>
          </p:cNvSpPr>
          <p:nvPr>
            <p:ph type="title"/>
          </p:nvPr>
        </p:nvSpPr>
        <p:spPr>
          <a:xfrm>
            <a:off x="477485" y="1415862"/>
            <a:ext cx="2200275" cy="1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50"/>
              <a:buFont typeface="Permanent Marker"/>
              <a:buNone/>
              <a:defRPr>
                <a:solidFill>
                  <a:schemeClr val="accent4"/>
                </a:solidFill>
              </a:defRPr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48"/>
          <p:cNvSpPr/>
          <p:nvPr/>
        </p:nvSpPr>
        <p:spPr>
          <a:xfrm>
            <a:off x="-1983078" y="2852635"/>
            <a:ext cx="4607034" cy="59108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EDF0F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270" name="Google Shape;270;p148"/>
          <p:cNvCxnSpPr/>
          <p:nvPr/>
        </p:nvCxnSpPr>
        <p:spPr>
          <a:xfrm>
            <a:off x="3287753" y="3255341"/>
            <a:ext cx="144006" cy="124009"/>
          </a:xfrm>
          <a:prstGeom prst="straightConnector1">
            <a:avLst/>
          </a:prstGeom>
          <a:noFill/>
          <a:ln w="76200" cap="flat" cmpd="sng">
            <a:solidFill>
              <a:srgbClr val="23A4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71" name="Google Shape;271;p148"/>
          <p:cNvCxnSpPr/>
          <p:nvPr/>
        </p:nvCxnSpPr>
        <p:spPr>
          <a:xfrm>
            <a:off x="3287753" y="3612915"/>
            <a:ext cx="144006" cy="124007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72" name="Google Shape;272;p148"/>
          <p:cNvCxnSpPr/>
          <p:nvPr/>
        </p:nvCxnSpPr>
        <p:spPr>
          <a:xfrm>
            <a:off x="3287753" y="3971831"/>
            <a:ext cx="144006" cy="124005"/>
          </a:xfrm>
          <a:prstGeom prst="straightConnector1">
            <a:avLst/>
          </a:prstGeom>
          <a:noFill/>
          <a:ln w="76200" cap="flat" cmpd="sng">
            <a:solidFill>
              <a:srgbClr val="5F6674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73" name="Google Shape;273;p148"/>
          <p:cNvCxnSpPr/>
          <p:nvPr/>
        </p:nvCxnSpPr>
        <p:spPr>
          <a:xfrm>
            <a:off x="3287753" y="4333869"/>
            <a:ext cx="144006" cy="1224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74" name="Google Shape;274;p148"/>
          <p:cNvCxnSpPr/>
          <p:nvPr/>
        </p:nvCxnSpPr>
        <p:spPr>
          <a:xfrm>
            <a:off x="6248965" y="1518026"/>
            <a:ext cx="144006" cy="124009"/>
          </a:xfrm>
          <a:prstGeom prst="straightConnector1">
            <a:avLst/>
          </a:prstGeom>
          <a:noFill/>
          <a:ln w="76200" cap="flat" cmpd="sng">
            <a:solidFill>
              <a:srgbClr val="23A4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75" name="Google Shape;275;p148"/>
          <p:cNvCxnSpPr/>
          <p:nvPr/>
        </p:nvCxnSpPr>
        <p:spPr>
          <a:xfrm>
            <a:off x="6248965" y="1875600"/>
            <a:ext cx="144006" cy="124007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76" name="Google Shape;276;p148"/>
          <p:cNvCxnSpPr/>
          <p:nvPr/>
        </p:nvCxnSpPr>
        <p:spPr>
          <a:xfrm>
            <a:off x="6248965" y="2234516"/>
            <a:ext cx="144006" cy="124005"/>
          </a:xfrm>
          <a:prstGeom prst="straightConnector1">
            <a:avLst/>
          </a:prstGeom>
          <a:noFill/>
          <a:ln w="76200" cap="flat" cmpd="sng">
            <a:solidFill>
              <a:srgbClr val="5F6674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77" name="Google Shape;277;p148"/>
          <p:cNvCxnSpPr/>
          <p:nvPr/>
        </p:nvCxnSpPr>
        <p:spPr>
          <a:xfrm>
            <a:off x="6248965" y="2596554"/>
            <a:ext cx="144006" cy="1224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78" name="Google Shape;278;p148"/>
          <p:cNvCxnSpPr/>
          <p:nvPr/>
        </p:nvCxnSpPr>
        <p:spPr>
          <a:xfrm>
            <a:off x="6248965" y="2954798"/>
            <a:ext cx="144000" cy="122400"/>
          </a:xfrm>
          <a:prstGeom prst="straightConnector1">
            <a:avLst/>
          </a:prstGeom>
          <a:noFill/>
          <a:ln w="76200" cap="flat" cmpd="sng">
            <a:solidFill>
              <a:srgbClr val="1F202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79" name="Google Shape;279;p148"/>
          <p:cNvCxnSpPr/>
          <p:nvPr/>
        </p:nvCxnSpPr>
        <p:spPr>
          <a:xfrm>
            <a:off x="6233838" y="3255341"/>
            <a:ext cx="144006" cy="124009"/>
          </a:xfrm>
          <a:prstGeom prst="straightConnector1">
            <a:avLst/>
          </a:prstGeom>
          <a:noFill/>
          <a:ln w="76200" cap="flat" cmpd="sng">
            <a:solidFill>
              <a:srgbClr val="23A4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80" name="Google Shape;280;p148"/>
          <p:cNvCxnSpPr/>
          <p:nvPr/>
        </p:nvCxnSpPr>
        <p:spPr>
          <a:xfrm>
            <a:off x="6233838" y="3612915"/>
            <a:ext cx="144006" cy="124007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81" name="Google Shape;281;p148"/>
          <p:cNvCxnSpPr/>
          <p:nvPr/>
        </p:nvCxnSpPr>
        <p:spPr>
          <a:xfrm>
            <a:off x="6233838" y="3971831"/>
            <a:ext cx="144006" cy="124005"/>
          </a:xfrm>
          <a:prstGeom prst="straightConnector1">
            <a:avLst/>
          </a:prstGeom>
          <a:noFill/>
          <a:ln w="76200" cap="flat" cmpd="sng">
            <a:solidFill>
              <a:srgbClr val="5F6674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82" name="Google Shape;282;p148"/>
          <p:cNvCxnSpPr/>
          <p:nvPr/>
        </p:nvCxnSpPr>
        <p:spPr>
          <a:xfrm>
            <a:off x="6233838" y="4333869"/>
            <a:ext cx="144006" cy="1224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hone mockup slide (1)">
  <p:cSld name="1_Phone mockup slide (1)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9"/>
          <p:cNvSpPr txBox="1">
            <a:spLocks noGrp="1"/>
          </p:cNvSpPr>
          <p:nvPr>
            <p:ph type="body" idx="1"/>
          </p:nvPr>
        </p:nvSpPr>
        <p:spPr>
          <a:xfrm>
            <a:off x="2392310" y="-112467"/>
            <a:ext cx="4364977" cy="791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6375"/>
              <a:buFont typeface="Lato Black"/>
              <a:buNone/>
              <a:defRPr sz="6375" b="1" i="0">
                <a:solidFill>
                  <a:srgbClr val="F6F6F6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149"/>
          <p:cNvSpPr txBox="1">
            <a:spLocks noGrp="1"/>
          </p:cNvSpPr>
          <p:nvPr>
            <p:ph type="title"/>
          </p:nvPr>
        </p:nvSpPr>
        <p:spPr>
          <a:xfrm>
            <a:off x="1159299" y="1627158"/>
            <a:ext cx="2466023" cy="63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3000"/>
              <a:buFont typeface="Permanent Marker"/>
              <a:buNone/>
              <a:defRPr sz="30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49"/>
          <p:cNvSpPr txBox="1">
            <a:spLocks noGrp="1"/>
          </p:cNvSpPr>
          <p:nvPr>
            <p:ph type="body" idx="2"/>
          </p:nvPr>
        </p:nvSpPr>
        <p:spPr>
          <a:xfrm>
            <a:off x="5164087" y="1577778"/>
            <a:ext cx="1745356" cy="31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300037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44474F"/>
              </a:buClr>
              <a:buSzPts val="1125"/>
              <a:buFont typeface="Lato"/>
              <a:buChar char="•"/>
              <a:defRPr sz="1500">
                <a:solidFill>
                  <a:srgbClr val="44474F"/>
                </a:solidFill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149"/>
          <p:cNvSpPr txBox="1">
            <a:spLocks noGrp="1"/>
          </p:cNvSpPr>
          <p:nvPr>
            <p:ph type="body" idx="3"/>
          </p:nvPr>
        </p:nvSpPr>
        <p:spPr>
          <a:xfrm>
            <a:off x="5164087" y="1936023"/>
            <a:ext cx="1745356" cy="31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500"/>
              <a:buFont typeface="Lato"/>
              <a:buNone/>
              <a:defRPr sz="15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149"/>
          <p:cNvSpPr txBox="1">
            <a:spLocks noGrp="1"/>
          </p:cNvSpPr>
          <p:nvPr>
            <p:ph type="body" idx="4"/>
          </p:nvPr>
        </p:nvSpPr>
        <p:spPr>
          <a:xfrm>
            <a:off x="5164088" y="2294268"/>
            <a:ext cx="1745355" cy="31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500"/>
              <a:buFont typeface="Lato"/>
              <a:buNone/>
              <a:defRPr sz="15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149"/>
          <p:cNvSpPr txBox="1">
            <a:spLocks noGrp="1"/>
          </p:cNvSpPr>
          <p:nvPr>
            <p:ph type="body" idx="5"/>
          </p:nvPr>
        </p:nvSpPr>
        <p:spPr>
          <a:xfrm>
            <a:off x="5164088" y="2652513"/>
            <a:ext cx="1525953" cy="31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500"/>
              <a:buFont typeface="Lato"/>
              <a:buNone/>
              <a:defRPr sz="15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149"/>
          <p:cNvSpPr txBox="1">
            <a:spLocks noGrp="1"/>
          </p:cNvSpPr>
          <p:nvPr>
            <p:ph type="body" idx="6"/>
          </p:nvPr>
        </p:nvSpPr>
        <p:spPr>
          <a:xfrm>
            <a:off x="1160505" y="3848256"/>
            <a:ext cx="1421864" cy="2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200"/>
              <a:buFont typeface="Lato"/>
              <a:buNone/>
              <a:defRPr sz="1200" b="0" i="0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149"/>
          <p:cNvSpPr txBox="1">
            <a:spLocks noGrp="1"/>
          </p:cNvSpPr>
          <p:nvPr>
            <p:ph type="body" idx="7"/>
          </p:nvPr>
        </p:nvSpPr>
        <p:spPr>
          <a:xfrm>
            <a:off x="1159299" y="4189561"/>
            <a:ext cx="2615909" cy="48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Lato"/>
              <a:buNone/>
              <a:defRPr sz="1000"/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149"/>
          <p:cNvSpPr txBox="1">
            <a:spLocks noGrp="1"/>
          </p:cNvSpPr>
          <p:nvPr>
            <p:ph type="body" idx="8"/>
          </p:nvPr>
        </p:nvSpPr>
        <p:spPr>
          <a:xfrm>
            <a:off x="5176510" y="3010758"/>
            <a:ext cx="2054207" cy="31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300037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44474F"/>
              </a:buClr>
              <a:buSzPts val="1125"/>
              <a:buFont typeface="Lato"/>
              <a:buChar char="•"/>
              <a:defRPr sz="1500">
                <a:solidFill>
                  <a:srgbClr val="44474F"/>
                </a:solidFill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149"/>
          <p:cNvSpPr txBox="1">
            <a:spLocks noGrp="1"/>
          </p:cNvSpPr>
          <p:nvPr>
            <p:ph type="body" idx="9"/>
          </p:nvPr>
        </p:nvSpPr>
        <p:spPr>
          <a:xfrm>
            <a:off x="5176511" y="3369003"/>
            <a:ext cx="1732932" cy="31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500"/>
              <a:buFont typeface="Lato"/>
              <a:buNone/>
              <a:defRPr sz="15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149"/>
          <p:cNvSpPr txBox="1">
            <a:spLocks noGrp="1"/>
          </p:cNvSpPr>
          <p:nvPr>
            <p:ph type="body" idx="13"/>
          </p:nvPr>
        </p:nvSpPr>
        <p:spPr>
          <a:xfrm>
            <a:off x="5176510" y="3727248"/>
            <a:ext cx="2054207" cy="31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500"/>
              <a:buFont typeface="Lato"/>
              <a:buNone/>
              <a:defRPr sz="15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149"/>
          <p:cNvSpPr txBox="1">
            <a:spLocks noGrp="1"/>
          </p:cNvSpPr>
          <p:nvPr>
            <p:ph type="body" idx="14"/>
          </p:nvPr>
        </p:nvSpPr>
        <p:spPr>
          <a:xfrm>
            <a:off x="5176511" y="4085493"/>
            <a:ext cx="1732931" cy="31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500"/>
              <a:buFont typeface="Lato"/>
              <a:buNone/>
              <a:defRPr sz="15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149"/>
          <p:cNvSpPr txBox="1">
            <a:spLocks noGrp="1"/>
          </p:cNvSpPr>
          <p:nvPr>
            <p:ph type="body" idx="15"/>
          </p:nvPr>
        </p:nvSpPr>
        <p:spPr>
          <a:xfrm>
            <a:off x="5176511" y="4443737"/>
            <a:ext cx="1513529" cy="31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500"/>
              <a:buFont typeface="Lato"/>
              <a:buNone/>
              <a:defRPr sz="1500" b="0" i="0" u="none" strike="noStrike" cap="none">
                <a:solidFill>
                  <a:srgbClr val="4447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cxnSp>
        <p:nvCxnSpPr>
          <p:cNvPr id="297" name="Google Shape;297;p149"/>
          <p:cNvCxnSpPr/>
          <p:nvPr/>
        </p:nvCxnSpPr>
        <p:spPr>
          <a:xfrm>
            <a:off x="4806581" y="1642012"/>
            <a:ext cx="144006" cy="124009"/>
          </a:xfrm>
          <a:prstGeom prst="straightConnector1">
            <a:avLst/>
          </a:prstGeom>
          <a:noFill/>
          <a:ln w="76200" cap="flat" cmpd="sng">
            <a:solidFill>
              <a:srgbClr val="23A4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98" name="Google Shape;298;p149"/>
          <p:cNvCxnSpPr/>
          <p:nvPr/>
        </p:nvCxnSpPr>
        <p:spPr>
          <a:xfrm>
            <a:off x="4806581" y="1999586"/>
            <a:ext cx="144006" cy="124007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99" name="Google Shape;299;p149"/>
          <p:cNvCxnSpPr/>
          <p:nvPr/>
        </p:nvCxnSpPr>
        <p:spPr>
          <a:xfrm>
            <a:off x="4806581" y="2358502"/>
            <a:ext cx="144006" cy="124005"/>
          </a:xfrm>
          <a:prstGeom prst="straightConnector1">
            <a:avLst/>
          </a:prstGeom>
          <a:noFill/>
          <a:ln w="76200" cap="flat" cmpd="sng">
            <a:solidFill>
              <a:srgbClr val="5F6674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00" name="Google Shape;300;p149"/>
          <p:cNvCxnSpPr/>
          <p:nvPr/>
        </p:nvCxnSpPr>
        <p:spPr>
          <a:xfrm>
            <a:off x="4806581" y="2720540"/>
            <a:ext cx="144006" cy="1224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01" name="Google Shape;301;p149"/>
          <p:cNvCxnSpPr/>
          <p:nvPr/>
        </p:nvCxnSpPr>
        <p:spPr>
          <a:xfrm>
            <a:off x="4806581" y="3078784"/>
            <a:ext cx="144000" cy="122400"/>
          </a:xfrm>
          <a:prstGeom prst="straightConnector1">
            <a:avLst/>
          </a:prstGeom>
          <a:noFill/>
          <a:ln w="76200" cap="flat" cmpd="sng">
            <a:solidFill>
              <a:srgbClr val="1F202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02" name="Google Shape;302;p149"/>
          <p:cNvCxnSpPr/>
          <p:nvPr/>
        </p:nvCxnSpPr>
        <p:spPr>
          <a:xfrm>
            <a:off x="4806575" y="3379327"/>
            <a:ext cx="144006" cy="124009"/>
          </a:xfrm>
          <a:prstGeom prst="straightConnector1">
            <a:avLst/>
          </a:prstGeom>
          <a:noFill/>
          <a:ln w="76200" cap="flat" cmpd="sng">
            <a:solidFill>
              <a:srgbClr val="23A4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03" name="Google Shape;303;p149"/>
          <p:cNvCxnSpPr/>
          <p:nvPr/>
        </p:nvCxnSpPr>
        <p:spPr>
          <a:xfrm>
            <a:off x="4806575" y="3736901"/>
            <a:ext cx="144006" cy="124007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04" name="Google Shape;304;p149"/>
          <p:cNvCxnSpPr/>
          <p:nvPr/>
        </p:nvCxnSpPr>
        <p:spPr>
          <a:xfrm>
            <a:off x="4806575" y="4095817"/>
            <a:ext cx="144006" cy="124005"/>
          </a:xfrm>
          <a:prstGeom prst="straightConnector1">
            <a:avLst/>
          </a:prstGeom>
          <a:noFill/>
          <a:ln w="76200" cap="flat" cmpd="sng">
            <a:solidFill>
              <a:srgbClr val="5F6674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05" name="Google Shape;305;p149"/>
          <p:cNvCxnSpPr/>
          <p:nvPr/>
        </p:nvCxnSpPr>
        <p:spPr>
          <a:xfrm>
            <a:off x="4806575" y="4457855"/>
            <a:ext cx="144006" cy="1224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reak slide (1)">
  <p:cSld name="1_Break slide (1)"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0"/>
          <p:cNvSpPr/>
          <p:nvPr/>
        </p:nvSpPr>
        <p:spPr>
          <a:xfrm>
            <a:off x="6339182" y="-3660749"/>
            <a:ext cx="4607034" cy="59108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B5B8BA">
                <a:alpha val="14901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08" name="Google Shape;308;p150"/>
          <p:cNvSpPr/>
          <p:nvPr/>
        </p:nvSpPr>
        <p:spPr>
          <a:xfrm>
            <a:off x="-1802216" y="3456501"/>
            <a:ext cx="4607034" cy="59108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B5B8BA">
                <a:alpha val="14901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09" name="Google Shape;309;p150"/>
          <p:cNvSpPr txBox="1">
            <a:spLocks noGrp="1"/>
          </p:cNvSpPr>
          <p:nvPr>
            <p:ph type="title"/>
          </p:nvPr>
        </p:nvSpPr>
        <p:spPr>
          <a:xfrm>
            <a:off x="1641842" y="1135079"/>
            <a:ext cx="5860316" cy="229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75"/>
              <a:buFont typeface="Permanent Marker"/>
              <a:buNone/>
              <a:defRPr sz="4875">
                <a:solidFill>
                  <a:schemeClr val="accent4"/>
                </a:solidFill>
              </a:defRPr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50"/>
          <p:cNvSpPr txBox="1">
            <a:spLocks noGrp="1"/>
          </p:cNvSpPr>
          <p:nvPr>
            <p:ph type="body" idx="1"/>
          </p:nvPr>
        </p:nvSpPr>
        <p:spPr>
          <a:xfrm>
            <a:off x="1436657" y="4375134"/>
            <a:ext cx="6270686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None/>
              <a:defRPr sz="12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None/>
              <a:defRPr sz="12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None/>
              <a:defRPr sz="12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None/>
              <a:defRPr sz="12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None/>
              <a:defRPr sz="12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cxnSp>
        <p:nvCxnSpPr>
          <p:cNvPr id="311" name="Google Shape;311;p150"/>
          <p:cNvCxnSpPr/>
          <p:nvPr/>
        </p:nvCxnSpPr>
        <p:spPr>
          <a:xfrm>
            <a:off x="4060437" y="3867977"/>
            <a:ext cx="1023126" cy="0"/>
          </a:xfrm>
          <a:prstGeom prst="straightConnector1">
            <a:avLst/>
          </a:prstGeom>
          <a:noFill/>
          <a:ln w="38100" cap="flat" cmpd="sng">
            <a:solidFill>
              <a:srgbClr val="B5B8BA">
                <a:alpha val="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ew words about">
  <p:cSld name="1_Few words abou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1"/>
          <p:cNvSpPr txBox="1">
            <a:spLocks noGrp="1"/>
          </p:cNvSpPr>
          <p:nvPr>
            <p:ph type="body" idx="1"/>
          </p:nvPr>
        </p:nvSpPr>
        <p:spPr>
          <a:xfrm>
            <a:off x="644847" y="2149283"/>
            <a:ext cx="2926932" cy="219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Lato"/>
              <a:buNone/>
              <a:defRPr sz="1200"/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Lato"/>
              <a:buNone/>
              <a:defRPr sz="1200"/>
            </a:lvl2pPr>
            <a:lvl3pPr marL="1371600" lvl="2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Lato"/>
              <a:buNone/>
              <a:defRPr sz="1200"/>
            </a:lvl3pPr>
            <a:lvl4pPr marL="1828800" lvl="3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Lato"/>
              <a:buNone/>
              <a:defRPr sz="1200"/>
            </a:lvl4pPr>
            <a:lvl5pPr marL="2286000" lvl="4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Lato"/>
              <a:buNone/>
              <a:defRPr sz="1200"/>
            </a:lvl5pPr>
            <a:lvl6pPr marL="2743200" lvl="5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151"/>
          <p:cNvSpPr txBox="1">
            <a:spLocks noGrp="1"/>
          </p:cNvSpPr>
          <p:nvPr>
            <p:ph type="title"/>
          </p:nvPr>
        </p:nvSpPr>
        <p:spPr>
          <a:xfrm>
            <a:off x="631592" y="1234208"/>
            <a:ext cx="2466023" cy="63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75"/>
              <a:buFont typeface="Permanent Marker"/>
              <a:buNone/>
              <a:defRPr sz="1875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315" name="Google Shape;315;p151"/>
          <p:cNvCxnSpPr/>
          <p:nvPr/>
        </p:nvCxnSpPr>
        <p:spPr>
          <a:xfrm rot="10800000">
            <a:off x="4159252" y="-1975"/>
            <a:ext cx="0" cy="2706095"/>
          </a:xfrm>
          <a:prstGeom prst="straightConnector1">
            <a:avLst/>
          </a:prstGeom>
          <a:noFill/>
          <a:ln w="38100" cap="flat" cmpd="sng">
            <a:solidFill>
              <a:srgbClr val="E4E4E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16" name="Google Shape;316;p151"/>
          <p:cNvSpPr/>
          <p:nvPr/>
        </p:nvSpPr>
        <p:spPr>
          <a:xfrm>
            <a:off x="4927130" y="3346387"/>
            <a:ext cx="1475999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17" name="Google Shape;317;p151"/>
          <p:cNvSpPr/>
          <p:nvPr/>
        </p:nvSpPr>
        <p:spPr>
          <a:xfrm>
            <a:off x="6511975" y="3367652"/>
            <a:ext cx="1475999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18" name="Google Shape;318;p151"/>
          <p:cNvSpPr/>
          <p:nvPr/>
        </p:nvSpPr>
        <p:spPr>
          <a:xfrm>
            <a:off x="6511975" y="593654"/>
            <a:ext cx="1475999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noFill/>
          <a:ln w="127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19" name="Google Shape;319;p151"/>
          <p:cNvSpPr/>
          <p:nvPr/>
        </p:nvSpPr>
        <p:spPr>
          <a:xfrm>
            <a:off x="7322382" y="1980653"/>
            <a:ext cx="1475999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>
              <a:alpha val="9803"/>
            </a:scheme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20" name="Google Shape;320;p151"/>
          <p:cNvSpPr/>
          <p:nvPr/>
        </p:nvSpPr>
        <p:spPr>
          <a:xfrm>
            <a:off x="5727300" y="1980653"/>
            <a:ext cx="1475999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21" name="Google Shape;321;p151"/>
          <p:cNvSpPr/>
          <p:nvPr/>
        </p:nvSpPr>
        <p:spPr>
          <a:xfrm>
            <a:off x="4926299" y="593654"/>
            <a:ext cx="1475999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>
              <a:alpha val="9803"/>
            </a:scheme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22" name="Google Shape;322;p151"/>
          <p:cNvSpPr/>
          <p:nvPr/>
        </p:nvSpPr>
        <p:spPr>
          <a:xfrm>
            <a:off x="4198503" y="4754651"/>
            <a:ext cx="1475999" cy="172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>
              <a:alpha val="9803"/>
            </a:scheme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 Light"/>
              <a:buNone/>
            </a:pPr>
            <a:endParaRPr sz="12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2"/>
          <p:cNvSpPr txBox="1">
            <a:spLocks noGrp="1"/>
          </p:cNvSpPr>
          <p:nvPr>
            <p:ph type="title"/>
          </p:nvPr>
        </p:nvSpPr>
        <p:spPr>
          <a:xfrm>
            <a:off x="633413" y="396875"/>
            <a:ext cx="7877175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3750"/>
              <a:buFont typeface="Permanent Marker"/>
              <a:buNone/>
              <a:defRPr sz="3750" b="0" i="0" u="none" strike="noStrike" cap="none">
                <a:solidFill>
                  <a:srgbClr val="44474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3750"/>
              <a:buFont typeface="Raleway Light"/>
              <a:buNone/>
              <a:defRPr sz="3750" b="0" i="0" u="none" strike="noStrike" cap="none">
                <a:solidFill>
                  <a:srgbClr val="44474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3750"/>
              <a:buFont typeface="Raleway Light"/>
              <a:buNone/>
              <a:defRPr sz="3750" b="0" i="0" u="none" strike="noStrike" cap="none">
                <a:solidFill>
                  <a:srgbClr val="44474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3750"/>
              <a:buFont typeface="Raleway Light"/>
              <a:buNone/>
              <a:defRPr sz="3750" b="0" i="0" u="none" strike="noStrike" cap="none">
                <a:solidFill>
                  <a:srgbClr val="44474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3750"/>
              <a:buFont typeface="Raleway Light"/>
              <a:buNone/>
              <a:defRPr sz="3750" b="0" i="0" u="none" strike="noStrike" cap="none">
                <a:solidFill>
                  <a:srgbClr val="44474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3750"/>
              <a:buFont typeface="Raleway Light"/>
              <a:buNone/>
              <a:defRPr sz="3750" b="0" i="0" u="none" strike="noStrike" cap="none">
                <a:solidFill>
                  <a:srgbClr val="44474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3750"/>
              <a:buFont typeface="Raleway Light"/>
              <a:buNone/>
              <a:defRPr sz="3750" b="0" i="0" u="none" strike="noStrike" cap="none">
                <a:solidFill>
                  <a:srgbClr val="44474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3750"/>
              <a:buFont typeface="Raleway Light"/>
              <a:buNone/>
              <a:defRPr sz="3750" b="0" i="0" u="none" strike="noStrike" cap="none">
                <a:solidFill>
                  <a:srgbClr val="44474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74F"/>
              </a:buClr>
              <a:buSzPts val="3750"/>
              <a:buFont typeface="Raleway Light"/>
              <a:buNone/>
              <a:defRPr sz="3750" b="0" i="0" u="none" strike="noStrike" cap="none">
                <a:solidFill>
                  <a:srgbClr val="44474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7" name="Google Shape;7;p112"/>
          <p:cNvSpPr txBox="1">
            <a:spLocks noGrp="1"/>
          </p:cNvSpPr>
          <p:nvPr>
            <p:ph type="body" idx="1"/>
          </p:nvPr>
        </p:nvSpPr>
        <p:spPr>
          <a:xfrm>
            <a:off x="633413" y="1349375"/>
            <a:ext cx="7877175" cy="38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285750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900"/>
              <a:buFont typeface="Lato"/>
              <a:buChar char="•"/>
              <a:defRPr sz="1200" b="0" i="0" u="none" strike="noStrike" cap="none">
                <a:solidFill>
                  <a:srgbClr val="8B8C8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85750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900"/>
              <a:buFont typeface="Lato"/>
              <a:buChar char="•"/>
              <a:defRPr sz="1200" b="0" i="0" u="none" strike="noStrike" cap="none">
                <a:solidFill>
                  <a:srgbClr val="8B8C8C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85750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900"/>
              <a:buFont typeface="Lato"/>
              <a:buChar char="•"/>
              <a:defRPr sz="1200" b="0" i="0" u="none" strike="noStrike" cap="none">
                <a:solidFill>
                  <a:srgbClr val="8B8C8C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85750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900"/>
              <a:buFont typeface="Lato"/>
              <a:buChar char="•"/>
              <a:defRPr sz="1200" b="0" i="0" u="none" strike="noStrike" cap="none">
                <a:solidFill>
                  <a:srgbClr val="8B8C8C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85750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900"/>
              <a:buFont typeface="Lato"/>
              <a:buChar char="•"/>
              <a:defRPr sz="1200" b="0" i="0" u="none" strike="noStrike" cap="none">
                <a:solidFill>
                  <a:srgbClr val="8B8C8C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69700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647"/>
              <a:buFont typeface="Roboto"/>
              <a:buChar char="•"/>
              <a:defRPr sz="863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69700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647"/>
              <a:buFont typeface="Roboto"/>
              <a:buChar char="•"/>
              <a:defRPr sz="863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69700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647"/>
              <a:buFont typeface="Roboto"/>
              <a:buChar char="•"/>
              <a:defRPr sz="863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69700" algn="l" rtl="0">
              <a:lnSpc>
                <a:spcPct val="130000"/>
              </a:lnSpc>
              <a:spcBef>
                <a:spcPts val="1950"/>
              </a:spcBef>
              <a:spcAft>
                <a:spcPts val="0"/>
              </a:spcAft>
              <a:buClr>
                <a:srgbClr val="8B8C8C"/>
              </a:buClr>
              <a:buSzPts val="647"/>
              <a:buFont typeface="Roboto"/>
              <a:buChar char="•"/>
              <a:defRPr sz="863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9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"/>
          <p:cNvSpPr txBox="1"/>
          <p:nvPr/>
        </p:nvSpPr>
        <p:spPr>
          <a:xfrm>
            <a:off x="473966" y="-1661702"/>
            <a:ext cx="102657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Raleway Light"/>
              <a:buNone/>
            </a:pPr>
            <a:endParaRPr sz="50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872373-2C76-9847-84C8-605D4232B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20" y="4954771"/>
            <a:ext cx="1493504" cy="4235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"/>
          <p:cNvSpPr txBox="1">
            <a:spLocks noGrp="1"/>
          </p:cNvSpPr>
          <p:nvPr>
            <p:ph type="title"/>
          </p:nvPr>
        </p:nvSpPr>
        <p:spPr>
          <a:xfrm>
            <a:off x="4835769" y="1062110"/>
            <a:ext cx="3305908" cy="84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50"/>
              <a:buFont typeface="Montserrat"/>
              <a:buNone/>
            </a:pPr>
            <a:r>
              <a:rPr lang="en-US" sz="2250" b="0">
                <a:latin typeface="Montserrat"/>
                <a:ea typeface="Montserrat"/>
                <a:cs typeface="Montserrat"/>
                <a:sym typeface="Montserrat"/>
              </a:rPr>
              <a:t>That all rural Victorian communities have the capacity to </a:t>
            </a:r>
            <a:r>
              <a:rPr lang="en-US" sz="225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support</a:t>
            </a:r>
            <a:r>
              <a:rPr lang="en-US" sz="2250" b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25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improve</a:t>
            </a:r>
            <a:r>
              <a:rPr lang="en-US" sz="2250" b="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225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invest in </a:t>
            </a:r>
            <a:r>
              <a:rPr lang="en-US" sz="2250" b="0">
                <a:latin typeface="Montserrat"/>
                <a:ea typeface="Montserrat"/>
                <a:cs typeface="Montserrat"/>
                <a:sym typeface="Montserrat"/>
              </a:rPr>
              <a:t>their young people’s mental  health and wellbeing.</a:t>
            </a:r>
            <a:endParaRPr/>
          </a:p>
        </p:txBody>
      </p:sp>
      <p:pic>
        <p:nvPicPr>
          <p:cNvPr id="475" name="Google Shape;475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115" t="12773" r="26828" b="5726"/>
          <a:stretch/>
        </p:blipFill>
        <p:spPr>
          <a:xfrm>
            <a:off x="650928" y="836908"/>
            <a:ext cx="3874576" cy="4076054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8"/>
          <p:cNvSpPr txBox="1"/>
          <p:nvPr/>
        </p:nvSpPr>
        <p:spPr>
          <a:xfrm>
            <a:off x="6629649" y="4759062"/>
            <a:ext cx="502870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200"/>
              <a:buFont typeface="Lato"/>
              <a:buNone/>
            </a:pPr>
            <a:r>
              <a:rPr lang="en-US" sz="6600" dirty="0">
                <a:solidFill>
                  <a:srgbClr val="595959"/>
                </a:solidFill>
                <a:latin typeface="Permanent Marker"/>
                <a:ea typeface="Permanent Marker"/>
                <a:cs typeface="Permanent Marker"/>
                <a:sym typeface="Lato"/>
              </a:rPr>
              <a:t>vision</a:t>
            </a:r>
            <a:endParaRPr sz="6600" dirty="0">
              <a:solidFill>
                <a:srgbClr val="595959"/>
              </a:solidFill>
              <a:latin typeface="Permanent Marker"/>
              <a:ea typeface="Permanent Marker"/>
              <a:cs typeface="Permanent Mark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0"/>
          <p:cNvGrpSpPr/>
          <p:nvPr/>
        </p:nvGrpSpPr>
        <p:grpSpPr>
          <a:xfrm>
            <a:off x="4754520" y="1050027"/>
            <a:ext cx="1475050" cy="1411862"/>
            <a:chOff x="9673279" y="4828727"/>
            <a:chExt cx="3933468" cy="3764966"/>
          </a:xfrm>
        </p:grpSpPr>
        <p:sp>
          <p:nvSpPr>
            <p:cNvPr id="544" name="Google Shape;544;p10"/>
            <p:cNvSpPr/>
            <p:nvPr/>
          </p:nvSpPr>
          <p:spPr>
            <a:xfrm rot="1800000">
              <a:off x="10116013" y="5417388"/>
              <a:ext cx="3048000" cy="2587645"/>
            </a:xfrm>
            <a:prstGeom prst="hexagon">
              <a:avLst>
                <a:gd name="adj" fmla="val 29775"/>
                <a:gd name="vf" fmla="val 115470"/>
              </a:avLst>
            </a:prstGeom>
            <a:solidFill>
              <a:srgbClr val="42D671"/>
            </a:solidFill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aleway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5" name="Google Shape;545;p10"/>
            <p:cNvGrpSpPr/>
            <p:nvPr/>
          </p:nvGrpSpPr>
          <p:grpSpPr>
            <a:xfrm>
              <a:off x="10019571" y="5151631"/>
              <a:ext cx="3257291" cy="3117755"/>
              <a:chOff x="7570004" y="4395377"/>
              <a:chExt cx="1954374" cy="1870653"/>
            </a:xfrm>
          </p:grpSpPr>
          <p:sp>
            <p:nvSpPr>
              <p:cNvPr id="546" name="Google Shape;546;p10"/>
              <p:cNvSpPr/>
              <p:nvPr/>
            </p:nvSpPr>
            <p:spPr>
              <a:xfrm rot="1800000">
                <a:off x="7789980" y="4687857"/>
                <a:ext cx="1514422" cy="1285692"/>
              </a:xfrm>
              <a:prstGeom prst="hexagon">
                <a:avLst>
                  <a:gd name="adj" fmla="val 29775"/>
                  <a:gd name="vf" fmla="val 11547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7450"/>
                  </a:srgbClr>
                </a:outerShdw>
              </a:effectLst>
            </p:spPr>
            <p:txBody>
              <a:bodyPr spcFirstLastPara="1" wrap="square" lIns="57150" tIns="28575" rIns="57150" bIns="2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Raleway Light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0"/>
              <p:cNvSpPr/>
              <p:nvPr/>
            </p:nvSpPr>
            <p:spPr>
              <a:xfrm rot="1800000">
                <a:off x="7789980" y="4687857"/>
                <a:ext cx="1514422" cy="1285692"/>
              </a:xfrm>
              <a:prstGeom prst="hexagon">
                <a:avLst>
                  <a:gd name="adj" fmla="val 29775"/>
                  <a:gd name="vf" fmla="val 11547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7150" tIns="28575" rIns="57150" bIns="2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Raleway Light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8" name="Google Shape;548;p10"/>
          <p:cNvGrpSpPr/>
          <p:nvPr/>
        </p:nvGrpSpPr>
        <p:grpSpPr>
          <a:xfrm>
            <a:off x="2814540" y="1047812"/>
            <a:ext cx="1475050" cy="1411862"/>
            <a:chOff x="4500002" y="4822823"/>
            <a:chExt cx="3933468" cy="3764966"/>
          </a:xfrm>
        </p:grpSpPr>
        <p:sp>
          <p:nvSpPr>
            <p:cNvPr id="549" name="Google Shape;549;p10"/>
            <p:cNvSpPr/>
            <p:nvPr/>
          </p:nvSpPr>
          <p:spPr>
            <a:xfrm rot="1800000">
              <a:off x="4942736" y="5411484"/>
              <a:ext cx="3048000" cy="2587645"/>
            </a:xfrm>
            <a:prstGeom prst="hexagon">
              <a:avLst>
                <a:gd name="adj" fmla="val 29775"/>
                <a:gd name="vf" fmla="val 115470"/>
              </a:avLst>
            </a:prstGeom>
            <a:solidFill>
              <a:srgbClr val="42D671"/>
            </a:solidFill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aleway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0" name="Google Shape;550;p10"/>
            <p:cNvGrpSpPr/>
            <p:nvPr/>
          </p:nvGrpSpPr>
          <p:grpSpPr>
            <a:xfrm>
              <a:off x="4846293" y="5145727"/>
              <a:ext cx="3257291" cy="3117755"/>
              <a:chOff x="7570004" y="4395377"/>
              <a:chExt cx="1954374" cy="1870653"/>
            </a:xfrm>
          </p:grpSpPr>
          <p:sp>
            <p:nvSpPr>
              <p:cNvPr id="551" name="Google Shape;551;p10"/>
              <p:cNvSpPr/>
              <p:nvPr/>
            </p:nvSpPr>
            <p:spPr>
              <a:xfrm rot="1800000">
                <a:off x="7789980" y="4687857"/>
                <a:ext cx="1514422" cy="1285692"/>
              </a:xfrm>
              <a:prstGeom prst="hexagon">
                <a:avLst>
                  <a:gd name="adj" fmla="val 29775"/>
                  <a:gd name="vf" fmla="val 115470"/>
                </a:avLst>
              </a:prstGeom>
              <a:solidFill>
                <a:srgbClr val="9C9C9C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7450"/>
                  </a:srgbClr>
                </a:outerShdw>
              </a:effectLst>
            </p:spPr>
            <p:txBody>
              <a:bodyPr spcFirstLastPara="1" wrap="square" lIns="57150" tIns="28575" rIns="57150" bIns="2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Raleway Light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10"/>
              <p:cNvSpPr/>
              <p:nvPr/>
            </p:nvSpPr>
            <p:spPr>
              <a:xfrm rot="1800000">
                <a:off x="7789980" y="4687857"/>
                <a:ext cx="1514422" cy="1285692"/>
              </a:xfrm>
              <a:prstGeom prst="hexagon">
                <a:avLst>
                  <a:gd name="adj" fmla="val 29775"/>
                  <a:gd name="vf" fmla="val 11547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7150" tIns="28575" rIns="57150" bIns="2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Raleway Light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3" name="Google Shape;553;p10"/>
          <p:cNvGrpSpPr/>
          <p:nvPr/>
        </p:nvGrpSpPr>
        <p:grpSpPr>
          <a:xfrm rot="10800000">
            <a:off x="3156970" y="242888"/>
            <a:ext cx="786100" cy="1037572"/>
            <a:chOff x="4862918" y="10284511"/>
            <a:chExt cx="2096267" cy="2766858"/>
          </a:xfrm>
        </p:grpSpPr>
        <p:cxnSp>
          <p:nvCxnSpPr>
            <p:cNvPr id="554" name="Google Shape;554;p10"/>
            <p:cNvCxnSpPr/>
            <p:nvPr/>
          </p:nvCxnSpPr>
          <p:spPr>
            <a:xfrm>
              <a:off x="4862918" y="10290098"/>
              <a:ext cx="1046400" cy="567717"/>
            </a:xfrm>
            <a:prstGeom prst="straightConnector1">
              <a:avLst/>
            </a:prstGeom>
            <a:noFill/>
            <a:ln w="31750" cap="flat" cmpd="sng">
              <a:solidFill>
                <a:srgbClr val="42D671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555" name="Google Shape;555;p10"/>
            <p:cNvCxnSpPr/>
            <p:nvPr/>
          </p:nvCxnSpPr>
          <p:spPr>
            <a:xfrm rot="10800000" flipH="1">
              <a:off x="5912996" y="10284511"/>
              <a:ext cx="1046189" cy="567717"/>
            </a:xfrm>
            <a:prstGeom prst="straightConnector1">
              <a:avLst/>
            </a:prstGeom>
            <a:noFill/>
            <a:ln w="31750" cap="flat" cmpd="sng">
              <a:solidFill>
                <a:srgbClr val="42D671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556" name="Google Shape;556;p10"/>
            <p:cNvCxnSpPr/>
            <p:nvPr/>
          </p:nvCxnSpPr>
          <p:spPr>
            <a:xfrm>
              <a:off x="5907795" y="10870156"/>
              <a:ext cx="0" cy="2181213"/>
            </a:xfrm>
            <a:prstGeom prst="straightConnector1">
              <a:avLst/>
            </a:prstGeom>
            <a:noFill/>
            <a:ln w="41275" cap="flat" cmpd="sng">
              <a:solidFill>
                <a:srgbClr val="42D671"/>
              </a:solidFill>
              <a:prstDash val="solid"/>
              <a:miter lim="800000"/>
              <a:headEnd type="oval" w="sm" len="sm"/>
              <a:tailEnd type="triangle" w="med" len="med"/>
            </a:ln>
          </p:spPr>
        </p:cxnSp>
      </p:grpSp>
      <p:grpSp>
        <p:nvGrpSpPr>
          <p:cNvPr id="557" name="Google Shape;557;p10"/>
          <p:cNvGrpSpPr/>
          <p:nvPr/>
        </p:nvGrpSpPr>
        <p:grpSpPr>
          <a:xfrm>
            <a:off x="6709010" y="1058087"/>
            <a:ext cx="1475050" cy="1411862"/>
            <a:chOff x="14885256" y="4850221"/>
            <a:chExt cx="3933468" cy="3764966"/>
          </a:xfrm>
        </p:grpSpPr>
        <p:sp>
          <p:nvSpPr>
            <p:cNvPr id="558" name="Google Shape;558;p10"/>
            <p:cNvSpPr/>
            <p:nvPr/>
          </p:nvSpPr>
          <p:spPr>
            <a:xfrm rot="1800000">
              <a:off x="15327990" y="5438882"/>
              <a:ext cx="3048000" cy="2587645"/>
            </a:xfrm>
            <a:prstGeom prst="hexagon">
              <a:avLst>
                <a:gd name="adj" fmla="val 29775"/>
                <a:gd name="vf" fmla="val 115470"/>
              </a:avLst>
            </a:prstGeom>
            <a:solidFill>
              <a:srgbClr val="42D671"/>
            </a:solidFill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aleway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9" name="Google Shape;559;p10"/>
            <p:cNvGrpSpPr/>
            <p:nvPr/>
          </p:nvGrpSpPr>
          <p:grpSpPr>
            <a:xfrm>
              <a:off x="15231549" y="5173124"/>
              <a:ext cx="3257291" cy="3117755"/>
              <a:chOff x="7570004" y="4395377"/>
              <a:chExt cx="1954374" cy="1870653"/>
            </a:xfrm>
          </p:grpSpPr>
          <p:sp>
            <p:nvSpPr>
              <p:cNvPr id="560" name="Google Shape;560;p10"/>
              <p:cNvSpPr/>
              <p:nvPr/>
            </p:nvSpPr>
            <p:spPr>
              <a:xfrm rot="1800000">
                <a:off x="7789980" y="4687857"/>
                <a:ext cx="1514422" cy="1285692"/>
              </a:xfrm>
              <a:prstGeom prst="hexagon">
                <a:avLst>
                  <a:gd name="adj" fmla="val 29775"/>
                  <a:gd name="vf" fmla="val 11547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7450"/>
                  </a:srgbClr>
                </a:outerShdw>
              </a:effectLst>
            </p:spPr>
            <p:txBody>
              <a:bodyPr spcFirstLastPara="1" wrap="square" lIns="57150" tIns="28575" rIns="57150" bIns="2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Raleway Light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0"/>
              <p:cNvSpPr/>
              <p:nvPr/>
            </p:nvSpPr>
            <p:spPr>
              <a:xfrm rot="1800000">
                <a:off x="7789980" y="4687857"/>
                <a:ext cx="1514422" cy="1285692"/>
              </a:xfrm>
              <a:prstGeom prst="hexagon">
                <a:avLst>
                  <a:gd name="adj" fmla="val 29775"/>
                  <a:gd name="vf" fmla="val 11547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7150" tIns="28575" rIns="57150" bIns="2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Raleway Light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2" name="Google Shape;562;p10"/>
          <p:cNvGrpSpPr/>
          <p:nvPr/>
        </p:nvGrpSpPr>
        <p:grpSpPr>
          <a:xfrm>
            <a:off x="5739323" y="2841434"/>
            <a:ext cx="1475050" cy="1411862"/>
            <a:chOff x="12290426" y="7036652"/>
            <a:chExt cx="3933468" cy="3764966"/>
          </a:xfrm>
        </p:grpSpPr>
        <p:sp>
          <p:nvSpPr>
            <p:cNvPr id="563" name="Google Shape;563;p10"/>
            <p:cNvSpPr/>
            <p:nvPr/>
          </p:nvSpPr>
          <p:spPr>
            <a:xfrm rot="1800000">
              <a:off x="12733160" y="7625313"/>
              <a:ext cx="3048000" cy="2587645"/>
            </a:xfrm>
            <a:prstGeom prst="hexagon">
              <a:avLst>
                <a:gd name="adj" fmla="val 29775"/>
                <a:gd name="vf" fmla="val 115470"/>
              </a:avLst>
            </a:prstGeom>
            <a:solidFill>
              <a:srgbClr val="4B4F52"/>
            </a:solidFill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aleway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4" name="Google Shape;564;p10"/>
            <p:cNvGrpSpPr/>
            <p:nvPr/>
          </p:nvGrpSpPr>
          <p:grpSpPr>
            <a:xfrm>
              <a:off x="12636717" y="7359556"/>
              <a:ext cx="3257291" cy="3117755"/>
              <a:chOff x="7570004" y="4395377"/>
              <a:chExt cx="1954374" cy="1870653"/>
            </a:xfrm>
          </p:grpSpPr>
          <p:sp>
            <p:nvSpPr>
              <p:cNvPr id="565" name="Google Shape;565;p10"/>
              <p:cNvSpPr/>
              <p:nvPr/>
            </p:nvSpPr>
            <p:spPr>
              <a:xfrm rot="1800000">
                <a:off x="7789980" y="4687857"/>
                <a:ext cx="1514422" cy="1285692"/>
              </a:xfrm>
              <a:prstGeom prst="hexagon">
                <a:avLst>
                  <a:gd name="adj" fmla="val 29775"/>
                  <a:gd name="vf" fmla="val 11547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7450"/>
                  </a:srgbClr>
                </a:outerShdw>
              </a:effectLst>
            </p:spPr>
            <p:txBody>
              <a:bodyPr spcFirstLastPara="1" wrap="square" lIns="57150" tIns="28575" rIns="57150" bIns="2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Raleway Light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0"/>
              <p:cNvSpPr/>
              <p:nvPr/>
            </p:nvSpPr>
            <p:spPr>
              <a:xfrm rot="1800000">
                <a:off x="7789980" y="4687857"/>
                <a:ext cx="1514422" cy="1285692"/>
              </a:xfrm>
              <a:prstGeom prst="hexagon">
                <a:avLst>
                  <a:gd name="adj" fmla="val 29775"/>
                  <a:gd name="vf" fmla="val 11547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7150" tIns="28575" rIns="57150" bIns="2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Raleway Light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7" name="Google Shape;567;p10"/>
          <p:cNvGrpSpPr/>
          <p:nvPr/>
        </p:nvGrpSpPr>
        <p:grpSpPr>
          <a:xfrm>
            <a:off x="3778076" y="2857270"/>
            <a:ext cx="1475050" cy="1411862"/>
            <a:chOff x="7060434" y="7030756"/>
            <a:chExt cx="3933468" cy="3764966"/>
          </a:xfrm>
        </p:grpSpPr>
        <p:sp>
          <p:nvSpPr>
            <p:cNvPr id="568" name="Google Shape;568;p10"/>
            <p:cNvSpPr/>
            <p:nvPr/>
          </p:nvSpPr>
          <p:spPr>
            <a:xfrm rot="1800000">
              <a:off x="7503168" y="7619417"/>
              <a:ext cx="3048000" cy="2587645"/>
            </a:xfrm>
            <a:prstGeom prst="hexagon">
              <a:avLst>
                <a:gd name="adj" fmla="val 29775"/>
                <a:gd name="vf" fmla="val 115470"/>
              </a:avLst>
            </a:prstGeom>
            <a:solidFill>
              <a:srgbClr val="4B4F52"/>
            </a:solidFill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aleway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9" name="Google Shape;569;p10"/>
            <p:cNvGrpSpPr/>
            <p:nvPr/>
          </p:nvGrpSpPr>
          <p:grpSpPr>
            <a:xfrm>
              <a:off x="7406728" y="7353657"/>
              <a:ext cx="3257291" cy="3117755"/>
              <a:chOff x="7570004" y="4395377"/>
              <a:chExt cx="1954374" cy="1870653"/>
            </a:xfrm>
          </p:grpSpPr>
          <p:sp>
            <p:nvSpPr>
              <p:cNvPr id="570" name="Google Shape;570;p10"/>
              <p:cNvSpPr/>
              <p:nvPr/>
            </p:nvSpPr>
            <p:spPr>
              <a:xfrm rot="1800000">
                <a:off x="7789980" y="4687857"/>
                <a:ext cx="1514422" cy="1285692"/>
              </a:xfrm>
              <a:prstGeom prst="hexagon">
                <a:avLst>
                  <a:gd name="adj" fmla="val 29775"/>
                  <a:gd name="vf" fmla="val 11547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7450"/>
                  </a:srgbClr>
                </a:outerShdw>
              </a:effectLst>
            </p:spPr>
            <p:txBody>
              <a:bodyPr spcFirstLastPara="1" wrap="square" lIns="57150" tIns="28575" rIns="57150" bIns="2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Raleway Light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0"/>
              <p:cNvSpPr/>
              <p:nvPr/>
            </p:nvSpPr>
            <p:spPr>
              <a:xfrm rot="1800000">
                <a:off x="7789980" y="4687857"/>
                <a:ext cx="1514422" cy="1285692"/>
              </a:xfrm>
              <a:prstGeom prst="hexagon">
                <a:avLst>
                  <a:gd name="adj" fmla="val 29775"/>
                  <a:gd name="vf" fmla="val 11547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7150" tIns="28575" rIns="57150" bIns="2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Raleway Light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2" name="Google Shape;572;p10"/>
          <p:cNvSpPr txBox="1"/>
          <p:nvPr/>
        </p:nvSpPr>
        <p:spPr>
          <a:xfrm>
            <a:off x="2838707" y="2399110"/>
            <a:ext cx="1416781" cy="50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ato"/>
              <a:buNone/>
            </a:pPr>
            <a:r>
              <a:rPr lang="en-US" sz="12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MENTAL</a:t>
            </a:r>
            <a:r>
              <a:rPr lang="en-US" sz="1200" b="1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HEALTH</a:t>
            </a:r>
            <a:r>
              <a:rPr lang="en-US" sz="1200" b="1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KNOWLEDGE</a:t>
            </a:r>
            <a:endParaRPr/>
          </a:p>
        </p:txBody>
      </p:sp>
      <p:sp>
        <p:nvSpPr>
          <p:cNvPr id="573" name="Google Shape;573;p10"/>
          <p:cNvSpPr txBox="1"/>
          <p:nvPr/>
        </p:nvSpPr>
        <p:spPr>
          <a:xfrm>
            <a:off x="4538758" y="2385435"/>
            <a:ext cx="1906573" cy="50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ato"/>
              <a:buNone/>
            </a:pPr>
            <a:r>
              <a:rPr lang="en-US" sz="12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AWARENESS OF LOCAL PROFESSIONAL HELP</a:t>
            </a:r>
            <a:endParaRPr sz="1200" b="0" i="0" u="none" strike="noStrike" cap="non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4" name="Google Shape;574;p10"/>
          <p:cNvSpPr txBox="1"/>
          <p:nvPr/>
        </p:nvSpPr>
        <p:spPr>
          <a:xfrm>
            <a:off x="6804767" y="2390244"/>
            <a:ext cx="1228796" cy="50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ato"/>
              <a:buNone/>
            </a:pPr>
            <a:r>
              <a:rPr lang="en-US" sz="12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COMMMUNITY RESILIENCE</a:t>
            </a:r>
            <a:endParaRPr/>
          </a:p>
        </p:txBody>
      </p:sp>
      <p:sp>
        <p:nvSpPr>
          <p:cNvPr id="575" name="Google Shape;575;p10"/>
          <p:cNvSpPr txBox="1"/>
          <p:nvPr/>
        </p:nvSpPr>
        <p:spPr>
          <a:xfrm>
            <a:off x="3881970" y="5107452"/>
            <a:ext cx="1221484" cy="50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ato"/>
              <a:buNone/>
            </a:pPr>
            <a:r>
              <a:rPr lang="en-US" sz="12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BARRIERS TO HELP SEEKING</a:t>
            </a:r>
            <a:endParaRPr/>
          </a:p>
        </p:txBody>
      </p:sp>
      <p:sp>
        <p:nvSpPr>
          <p:cNvPr id="576" name="Google Shape;576;p10"/>
          <p:cNvSpPr txBox="1"/>
          <p:nvPr/>
        </p:nvSpPr>
        <p:spPr>
          <a:xfrm>
            <a:off x="5866105" y="5107452"/>
            <a:ext cx="1221484" cy="50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ato"/>
              <a:buNone/>
            </a:pPr>
            <a:r>
              <a:rPr lang="en-US" sz="12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STIGMA</a:t>
            </a:r>
            <a:endParaRPr/>
          </a:p>
        </p:txBody>
      </p:sp>
      <p:sp>
        <p:nvSpPr>
          <p:cNvPr id="577" name="Google Shape;577;p10"/>
          <p:cNvSpPr txBox="1"/>
          <p:nvPr/>
        </p:nvSpPr>
        <p:spPr>
          <a:xfrm>
            <a:off x="-128397" y="1980417"/>
            <a:ext cx="2535377" cy="43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D671"/>
              </a:buClr>
              <a:buSzPts val="2475"/>
              <a:buFont typeface="Permanent Marker"/>
              <a:buNone/>
            </a:pPr>
            <a:r>
              <a:rPr lang="en-US" sz="2475" b="0" i="0" u="none" strike="noStrike" cap="none">
                <a:solidFill>
                  <a:srgbClr val="42D67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INCREASE</a:t>
            </a:r>
            <a:endParaRPr sz="2475" b="0" i="0" u="none" strike="noStrike" cap="none">
              <a:solidFill>
                <a:srgbClr val="42D67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578" name="Google Shape;578;p10"/>
          <p:cNvSpPr txBox="1"/>
          <p:nvPr/>
        </p:nvSpPr>
        <p:spPr>
          <a:xfrm>
            <a:off x="-128397" y="3372856"/>
            <a:ext cx="2535377" cy="43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75"/>
              <a:buFont typeface="Permanent Marker"/>
              <a:buNone/>
            </a:pPr>
            <a:r>
              <a:rPr lang="en-US" sz="2475" b="0" i="0" u="none" strike="noStrike" cap="none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DECREASE</a:t>
            </a:r>
            <a:endParaRPr sz="2475" b="0" i="0" u="none" strike="noStrike" cap="none">
              <a:solidFill>
                <a:schemeClr val="accent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579" name="Google Shape;57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2360" y="1174013"/>
            <a:ext cx="1146798" cy="114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5487" y="1413992"/>
            <a:ext cx="610712" cy="61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65884" y="3250716"/>
            <a:ext cx="653656" cy="65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2" y="1457090"/>
            <a:ext cx="592780" cy="59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85056" y="3273341"/>
            <a:ext cx="573824" cy="573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4" name="Google Shape;584;p10"/>
          <p:cNvGrpSpPr/>
          <p:nvPr/>
        </p:nvGrpSpPr>
        <p:grpSpPr>
          <a:xfrm rot="10800000">
            <a:off x="5080005" y="242888"/>
            <a:ext cx="786100" cy="1037572"/>
            <a:chOff x="4862918" y="10284511"/>
            <a:chExt cx="2096267" cy="2766858"/>
          </a:xfrm>
        </p:grpSpPr>
        <p:cxnSp>
          <p:nvCxnSpPr>
            <p:cNvPr id="585" name="Google Shape;585;p10"/>
            <p:cNvCxnSpPr/>
            <p:nvPr/>
          </p:nvCxnSpPr>
          <p:spPr>
            <a:xfrm>
              <a:off x="4862918" y="10290098"/>
              <a:ext cx="1046400" cy="567717"/>
            </a:xfrm>
            <a:prstGeom prst="straightConnector1">
              <a:avLst/>
            </a:prstGeom>
            <a:noFill/>
            <a:ln w="31750" cap="flat" cmpd="sng">
              <a:solidFill>
                <a:srgbClr val="42D671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586" name="Google Shape;586;p10"/>
            <p:cNvCxnSpPr/>
            <p:nvPr/>
          </p:nvCxnSpPr>
          <p:spPr>
            <a:xfrm rot="10800000" flipH="1">
              <a:off x="5912996" y="10284511"/>
              <a:ext cx="1046189" cy="567717"/>
            </a:xfrm>
            <a:prstGeom prst="straightConnector1">
              <a:avLst/>
            </a:prstGeom>
            <a:noFill/>
            <a:ln w="31750" cap="flat" cmpd="sng">
              <a:solidFill>
                <a:srgbClr val="42D671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587" name="Google Shape;587;p10"/>
            <p:cNvCxnSpPr/>
            <p:nvPr/>
          </p:nvCxnSpPr>
          <p:spPr>
            <a:xfrm>
              <a:off x="5907795" y="10870156"/>
              <a:ext cx="0" cy="2181213"/>
            </a:xfrm>
            <a:prstGeom prst="straightConnector1">
              <a:avLst/>
            </a:prstGeom>
            <a:noFill/>
            <a:ln w="41275" cap="flat" cmpd="sng">
              <a:solidFill>
                <a:srgbClr val="42D671"/>
              </a:solidFill>
              <a:prstDash val="solid"/>
              <a:miter lim="800000"/>
              <a:headEnd type="oval" w="sm" len="sm"/>
              <a:tailEnd type="triangle" w="med" len="med"/>
            </a:ln>
          </p:spPr>
        </p:cxnSp>
      </p:grpSp>
      <p:grpSp>
        <p:nvGrpSpPr>
          <p:cNvPr id="588" name="Google Shape;588;p10"/>
          <p:cNvGrpSpPr/>
          <p:nvPr/>
        </p:nvGrpSpPr>
        <p:grpSpPr>
          <a:xfrm rot="10800000">
            <a:off x="7049207" y="255778"/>
            <a:ext cx="786100" cy="1037572"/>
            <a:chOff x="4862918" y="10284511"/>
            <a:chExt cx="2096267" cy="2766858"/>
          </a:xfrm>
        </p:grpSpPr>
        <p:cxnSp>
          <p:nvCxnSpPr>
            <p:cNvPr id="589" name="Google Shape;589;p10"/>
            <p:cNvCxnSpPr/>
            <p:nvPr/>
          </p:nvCxnSpPr>
          <p:spPr>
            <a:xfrm>
              <a:off x="4862918" y="10290098"/>
              <a:ext cx="1046400" cy="567717"/>
            </a:xfrm>
            <a:prstGeom prst="straightConnector1">
              <a:avLst/>
            </a:prstGeom>
            <a:noFill/>
            <a:ln w="31750" cap="flat" cmpd="sng">
              <a:solidFill>
                <a:srgbClr val="42D671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590" name="Google Shape;590;p10"/>
            <p:cNvCxnSpPr/>
            <p:nvPr/>
          </p:nvCxnSpPr>
          <p:spPr>
            <a:xfrm rot="10800000" flipH="1">
              <a:off x="5912996" y="10284511"/>
              <a:ext cx="1046189" cy="567717"/>
            </a:xfrm>
            <a:prstGeom prst="straightConnector1">
              <a:avLst/>
            </a:prstGeom>
            <a:noFill/>
            <a:ln w="31750" cap="flat" cmpd="sng">
              <a:solidFill>
                <a:srgbClr val="42D671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591" name="Google Shape;591;p10"/>
            <p:cNvCxnSpPr/>
            <p:nvPr/>
          </p:nvCxnSpPr>
          <p:spPr>
            <a:xfrm>
              <a:off x="5907795" y="10870156"/>
              <a:ext cx="0" cy="2181213"/>
            </a:xfrm>
            <a:prstGeom prst="straightConnector1">
              <a:avLst/>
            </a:prstGeom>
            <a:noFill/>
            <a:ln w="41275" cap="flat" cmpd="sng">
              <a:solidFill>
                <a:srgbClr val="42D671"/>
              </a:solidFill>
              <a:prstDash val="solid"/>
              <a:miter lim="800000"/>
              <a:headEnd type="oval" w="sm" len="sm"/>
              <a:tailEnd type="triangle" w="med" len="med"/>
            </a:ln>
          </p:spPr>
        </p:cxnSp>
      </p:grpSp>
      <p:grpSp>
        <p:nvGrpSpPr>
          <p:cNvPr id="592" name="Google Shape;592;p10"/>
          <p:cNvGrpSpPr/>
          <p:nvPr/>
        </p:nvGrpSpPr>
        <p:grpSpPr>
          <a:xfrm>
            <a:off x="4122551" y="4022070"/>
            <a:ext cx="786100" cy="1037572"/>
            <a:chOff x="4862918" y="10284511"/>
            <a:chExt cx="2096267" cy="2766858"/>
          </a:xfrm>
        </p:grpSpPr>
        <p:cxnSp>
          <p:nvCxnSpPr>
            <p:cNvPr id="593" name="Google Shape;593;p10"/>
            <p:cNvCxnSpPr/>
            <p:nvPr/>
          </p:nvCxnSpPr>
          <p:spPr>
            <a:xfrm>
              <a:off x="4862918" y="10290098"/>
              <a:ext cx="1046400" cy="567717"/>
            </a:xfrm>
            <a:prstGeom prst="straightConnector1">
              <a:avLst/>
            </a:prstGeom>
            <a:noFill/>
            <a:ln w="31750" cap="flat" cmpd="sng">
              <a:solidFill>
                <a:schemeClr val="accent4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594" name="Google Shape;594;p10"/>
            <p:cNvCxnSpPr/>
            <p:nvPr/>
          </p:nvCxnSpPr>
          <p:spPr>
            <a:xfrm rot="10800000" flipH="1">
              <a:off x="5912996" y="10284511"/>
              <a:ext cx="1046189" cy="567717"/>
            </a:xfrm>
            <a:prstGeom prst="straightConnector1">
              <a:avLst/>
            </a:prstGeom>
            <a:noFill/>
            <a:ln w="31750" cap="flat" cmpd="sng">
              <a:solidFill>
                <a:schemeClr val="accent4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595" name="Google Shape;595;p10"/>
            <p:cNvCxnSpPr/>
            <p:nvPr/>
          </p:nvCxnSpPr>
          <p:spPr>
            <a:xfrm>
              <a:off x="5907795" y="10870156"/>
              <a:ext cx="0" cy="2181213"/>
            </a:xfrm>
            <a:prstGeom prst="straightConnector1">
              <a:avLst/>
            </a:prstGeom>
            <a:noFill/>
            <a:ln w="41275" cap="flat" cmpd="sng">
              <a:solidFill>
                <a:schemeClr val="accent4"/>
              </a:solidFill>
              <a:prstDash val="solid"/>
              <a:miter lim="800000"/>
              <a:headEnd type="oval" w="sm" len="sm"/>
              <a:tailEnd type="triangle" w="med" len="med"/>
            </a:ln>
          </p:spPr>
        </p:cxnSp>
      </p:grpSp>
      <p:grpSp>
        <p:nvGrpSpPr>
          <p:cNvPr id="596" name="Google Shape;596;p10"/>
          <p:cNvGrpSpPr/>
          <p:nvPr/>
        </p:nvGrpSpPr>
        <p:grpSpPr>
          <a:xfrm>
            <a:off x="6078918" y="4022070"/>
            <a:ext cx="786100" cy="1037572"/>
            <a:chOff x="4862918" y="10284511"/>
            <a:chExt cx="2096267" cy="2766858"/>
          </a:xfrm>
        </p:grpSpPr>
        <p:cxnSp>
          <p:nvCxnSpPr>
            <p:cNvPr id="597" name="Google Shape;597;p10"/>
            <p:cNvCxnSpPr/>
            <p:nvPr/>
          </p:nvCxnSpPr>
          <p:spPr>
            <a:xfrm>
              <a:off x="4862918" y="10290098"/>
              <a:ext cx="1046400" cy="567717"/>
            </a:xfrm>
            <a:prstGeom prst="straightConnector1">
              <a:avLst/>
            </a:prstGeom>
            <a:noFill/>
            <a:ln w="31750" cap="flat" cmpd="sng">
              <a:solidFill>
                <a:schemeClr val="accent4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598" name="Google Shape;598;p10"/>
            <p:cNvCxnSpPr/>
            <p:nvPr/>
          </p:nvCxnSpPr>
          <p:spPr>
            <a:xfrm rot="10800000" flipH="1">
              <a:off x="5912996" y="10284511"/>
              <a:ext cx="1046189" cy="567717"/>
            </a:xfrm>
            <a:prstGeom prst="straightConnector1">
              <a:avLst/>
            </a:prstGeom>
            <a:noFill/>
            <a:ln w="31750" cap="flat" cmpd="sng">
              <a:solidFill>
                <a:schemeClr val="accent4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599" name="Google Shape;599;p10"/>
            <p:cNvCxnSpPr/>
            <p:nvPr/>
          </p:nvCxnSpPr>
          <p:spPr>
            <a:xfrm>
              <a:off x="5907795" y="10870156"/>
              <a:ext cx="0" cy="2181213"/>
            </a:xfrm>
            <a:prstGeom prst="straightConnector1">
              <a:avLst/>
            </a:prstGeom>
            <a:noFill/>
            <a:ln w="41275" cap="flat" cmpd="sng">
              <a:solidFill>
                <a:schemeClr val="accent4"/>
              </a:solidFill>
              <a:prstDash val="solid"/>
              <a:miter lim="800000"/>
              <a:headEnd type="oval" w="sm" len="sm"/>
              <a:tailEnd type="triangle" w="med" len="med"/>
            </a:ln>
          </p:spPr>
        </p:cxnSp>
      </p:grpSp>
      <p:sp>
        <p:nvSpPr>
          <p:cNvPr id="600" name="Google Shape;600;p10"/>
          <p:cNvSpPr txBox="1"/>
          <p:nvPr/>
        </p:nvSpPr>
        <p:spPr>
          <a:xfrm>
            <a:off x="29150" y="4725131"/>
            <a:ext cx="624596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600"/>
              <a:buFont typeface="Permanent Marker"/>
              <a:buNone/>
            </a:pPr>
            <a:r>
              <a:rPr lang="en-US" sz="6600" b="0" i="0" u="none" strike="noStrike" cap="none" dirty="0">
                <a:solidFill>
                  <a:srgbClr val="595959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purpose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7"/>
          <p:cNvSpPr/>
          <p:nvPr/>
        </p:nvSpPr>
        <p:spPr>
          <a:xfrm rot="-3442379" flipH="1">
            <a:off x="1944138" y="3314032"/>
            <a:ext cx="839357" cy="1935736"/>
          </a:xfrm>
          <a:prstGeom prst="triangle">
            <a:avLst>
              <a:gd name="adj" fmla="val 32686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Raleway Light"/>
              <a:buNone/>
            </a:pPr>
            <a:endParaRPr sz="195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036" name="Google Shape;1036;p27"/>
          <p:cNvSpPr txBox="1"/>
          <p:nvPr/>
        </p:nvSpPr>
        <p:spPr>
          <a:xfrm>
            <a:off x="7252" y="-86810"/>
            <a:ext cx="874214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Lato"/>
              <a:buNone/>
            </a:pPr>
            <a:r>
              <a:rPr lang="en-US" sz="6600" dirty="0">
                <a:solidFill>
                  <a:srgbClr val="595959"/>
                </a:solidFill>
                <a:latin typeface="Permanent Marker"/>
                <a:sym typeface="Lato"/>
              </a:rPr>
              <a:t>model</a:t>
            </a:r>
            <a:endParaRPr sz="6600" dirty="0">
              <a:solidFill>
                <a:srgbClr val="595959"/>
              </a:solidFill>
              <a:latin typeface="Permanent Marker"/>
            </a:endParaRPr>
          </a:p>
        </p:txBody>
      </p:sp>
      <p:sp>
        <p:nvSpPr>
          <p:cNvPr id="1037" name="Google Shape;1037;p27"/>
          <p:cNvSpPr/>
          <p:nvPr/>
        </p:nvSpPr>
        <p:spPr>
          <a:xfrm rot="-7666630">
            <a:off x="2046959" y="806269"/>
            <a:ext cx="717262" cy="1927411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Raleway Light"/>
              <a:buNone/>
            </a:pPr>
            <a:endParaRPr sz="195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038" name="Google Shape;1038;p27"/>
          <p:cNvSpPr/>
          <p:nvPr/>
        </p:nvSpPr>
        <p:spPr>
          <a:xfrm rot="-6324727">
            <a:off x="1947940" y="1905051"/>
            <a:ext cx="775081" cy="1603000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Raleway Light"/>
              <a:buNone/>
            </a:pPr>
            <a:endParaRPr sz="195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039" name="Google Shape;1039;p27"/>
          <p:cNvSpPr/>
          <p:nvPr/>
        </p:nvSpPr>
        <p:spPr>
          <a:xfrm rot="-4045177" flipH="1">
            <a:off x="2101256" y="2520462"/>
            <a:ext cx="749210" cy="1495406"/>
          </a:xfrm>
          <a:prstGeom prst="triangle">
            <a:avLst>
              <a:gd name="adj" fmla="val 8572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Raleway Light"/>
              <a:buNone/>
            </a:pPr>
            <a:endParaRPr sz="195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1040" name="Google Shape;1040;p27"/>
          <p:cNvGrpSpPr/>
          <p:nvPr/>
        </p:nvGrpSpPr>
        <p:grpSpPr>
          <a:xfrm>
            <a:off x="304800" y="2043141"/>
            <a:ext cx="1841235" cy="1835999"/>
            <a:chOff x="304800" y="2043141"/>
            <a:chExt cx="1841235" cy="1835999"/>
          </a:xfrm>
        </p:grpSpPr>
        <p:sp>
          <p:nvSpPr>
            <p:cNvPr id="1041" name="Google Shape;1041;p27"/>
            <p:cNvSpPr/>
            <p:nvPr/>
          </p:nvSpPr>
          <p:spPr>
            <a:xfrm>
              <a:off x="304800" y="2043141"/>
              <a:ext cx="1841235" cy="183599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50" tIns="45675" rIns="91350" bIns="45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Raleway Light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42" name="Google Shape;1042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4801" y="2077008"/>
              <a:ext cx="1803886" cy="17563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3" name="Google Shape;1043;p27"/>
          <p:cNvGrpSpPr/>
          <p:nvPr/>
        </p:nvGrpSpPr>
        <p:grpSpPr>
          <a:xfrm>
            <a:off x="2900830" y="597238"/>
            <a:ext cx="900000" cy="1046585"/>
            <a:chOff x="2929366" y="696494"/>
            <a:chExt cx="900000" cy="1046585"/>
          </a:xfrm>
        </p:grpSpPr>
        <p:sp>
          <p:nvSpPr>
            <p:cNvPr id="1044" name="Google Shape;1044;p27"/>
            <p:cNvSpPr/>
            <p:nvPr/>
          </p:nvSpPr>
          <p:spPr>
            <a:xfrm>
              <a:off x="2929366" y="696494"/>
              <a:ext cx="900000" cy="900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Raleway Light"/>
                <a:buNone/>
              </a:pPr>
              <a:endParaRPr sz="19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7"/>
            <p:cNvSpPr txBox="1"/>
            <p:nvPr/>
          </p:nvSpPr>
          <p:spPr>
            <a:xfrm>
              <a:off x="3022204" y="843079"/>
              <a:ext cx="695992" cy="9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3200"/>
                <a:buFont typeface="Montserrat"/>
                <a:buNone/>
              </a:pPr>
              <a:r>
                <a:rPr lang="en-US" sz="3200" b="0" i="0" u="none" strike="noStrike" cap="non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 sz="3200" b="0" i="0" u="none" strike="noStrike" cap="none">
                <a:solidFill>
                  <a:schemeClr val="accent1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046" name="Google Shape;1046;p27"/>
          <p:cNvGrpSpPr/>
          <p:nvPr/>
        </p:nvGrpSpPr>
        <p:grpSpPr>
          <a:xfrm>
            <a:off x="2900830" y="1964383"/>
            <a:ext cx="900000" cy="900000"/>
            <a:chOff x="2917816" y="2217024"/>
            <a:chExt cx="648000" cy="648000"/>
          </a:xfrm>
        </p:grpSpPr>
        <p:sp>
          <p:nvSpPr>
            <p:cNvPr id="1047" name="Google Shape;1047;p27"/>
            <p:cNvSpPr/>
            <p:nvPr/>
          </p:nvSpPr>
          <p:spPr>
            <a:xfrm>
              <a:off x="2917816" y="2217024"/>
              <a:ext cx="648000" cy="648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Raleway Light"/>
                <a:buNone/>
              </a:pPr>
              <a:endParaRPr sz="19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7"/>
            <p:cNvSpPr txBox="1"/>
            <p:nvPr/>
          </p:nvSpPr>
          <p:spPr>
            <a:xfrm>
              <a:off x="2985718" y="2341617"/>
              <a:ext cx="512196" cy="39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Montserrat"/>
                <a:buNone/>
              </a:pPr>
              <a:r>
                <a:rPr lang="en-US" sz="3200" b="0" i="0" u="none" strike="noStrike" cap="none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  <a:endParaRPr sz="2000" b="0" i="0" u="none" strike="noStrike" cap="none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049" name="Google Shape;1049;p27"/>
          <p:cNvGrpSpPr/>
          <p:nvPr/>
        </p:nvGrpSpPr>
        <p:grpSpPr>
          <a:xfrm>
            <a:off x="2900830" y="3195174"/>
            <a:ext cx="900000" cy="900000"/>
            <a:chOff x="2935031" y="3640762"/>
            <a:chExt cx="648000" cy="648000"/>
          </a:xfrm>
        </p:grpSpPr>
        <p:sp>
          <p:nvSpPr>
            <p:cNvPr id="1050" name="Google Shape;1050;p27"/>
            <p:cNvSpPr/>
            <p:nvPr/>
          </p:nvSpPr>
          <p:spPr>
            <a:xfrm flipH="1">
              <a:off x="2935031" y="3640762"/>
              <a:ext cx="648000" cy="648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Raleway Light"/>
                <a:buNone/>
              </a:pPr>
              <a:endParaRPr sz="19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7"/>
            <p:cNvSpPr txBox="1"/>
            <p:nvPr/>
          </p:nvSpPr>
          <p:spPr>
            <a:xfrm>
              <a:off x="2994287" y="3747658"/>
              <a:ext cx="512196" cy="39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3200"/>
                <a:buFont typeface="Montserrat"/>
                <a:buNone/>
              </a:pPr>
              <a:r>
                <a:rPr lang="en-US" sz="3200" b="0" i="0" u="none" strike="noStrike" cap="none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  <a:endParaRPr sz="3200" b="0" i="0" u="none" strike="noStrike" cap="none">
                <a:solidFill>
                  <a:schemeClr val="accent3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052" name="Google Shape;1052;p27"/>
          <p:cNvGrpSpPr/>
          <p:nvPr/>
        </p:nvGrpSpPr>
        <p:grpSpPr>
          <a:xfrm>
            <a:off x="2900830" y="4433578"/>
            <a:ext cx="900000" cy="900000"/>
            <a:chOff x="2917816" y="4750334"/>
            <a:chExt cx="648000" cy="648000"/>
          </a:xfrm>
        </p:grpSpPr>
        <p:sp>
          <p:nvSpPr>
            <p:cNvPr id="1053" name="Google Shape;1053;p27"/>
            <p:cNvSpPr/>
            <p:nvPr/>
          </p:nvSpPr>
          <p:spPr>
            <a:xfrm flipH="1">
              <a:off x="2917816" y="4750334"/>
              <a:ext cx="648000" cy="648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Raleway Light"/>
                <a:buNone/>
              </a:pPr>
              <a:endParaRPr sz="195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7"/>
            <p:cNvSpPr txBox="1"/>
            <p:nvPr/>
          </p:nvSpPr>
          <p:spPr>
            <a:xfrm>
              <a:off x="2977071" y="4857230"/>
              <a:ext cx="512196" cy="39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200"/>
                <a:buFont typeface="Montserrat"/>
                <a:buNone/>
              </a:pPr>
              <a:r>
                <a:rPr lang="en-US" sz="3200" b="0" i="0" u="none" strike="noStrike" cap="none">
                  <a:solidFill>
                    <a:schemeClr val="accent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04</a:t>
              </a:r>
              <a:endParaRPr sz="3200" b="0" i="0" u="none" strike="noStrike" cap="none">
                <a:solidFill>
                  <a:schemeClr val="accent4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sp>
        <p:nvSpPr>
          <p:cNvPr id="1055" name="Google Shape;1055;p27"/>
          <p:cNvSpPr txBox="1"/>
          <p:nvPr/>
        </p:nvSpPr>
        <p:spPr>
          <a:xfrm>
            <a:off x="3866984" y="4600282"/>
            <a:ext cx="4939363" cy="68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None/>
            </a:pPr>
            <a:r>
              <a:rPr lang="en-US" sz="12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COORDINATION, SUPPORT &amp; MENTORING BY YOUTH LIVE4LIFE STAFF</a:t>
            </a:r>
            <a:endParaRPr sz="1200" b="1" i="0" u="none" strike="noStrike" cap="none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2967" marR="0" lvl="0" indent="-27296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Guidance and support with the delivery of the program</a:t>
            </a:r>
            <a:endParaRPr/>
          </a:p>
        </p:txBody>
      </p:sp>
      <p:sp>
        <p:nvSpPr>
          <p:cNvPr id="1056" name="Google Shape;1056;p27"/>
          <p:cNvSpPr txBox="1"/>
          <p:nvPr/>
        </p:nvSpPr>
        <p:spPr>
          <a:xfrm>
            <a:off x="3841054" y="334326"/>
            <a:ext cx="522678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</a:pPr>
            <a:r>
              <a:rPr lang="en-US" sz="13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EVIDENCE BASED SUICIDE PREVENTION &amp;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</a:pPr>
            <a:r>
              <a:rPr lang="en-US" sz="13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MENTAL HEALTH EDUCATION </a:t>
            </a:r>
            <a:endParaRPr sz="13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2967" marR="0" lvl="0" indent="-2729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Whole of community approach – delivery of training to teachers, parents, </a:t>
            </a:r>
            <a:r>
              <a:rPr lang="en-US" sz="1200" b="0" i="0" u="none" strike="noStrike" cap="none" dirty="0" err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carers</a:t>
            </a:r>
            <a:r>
              <a:rPr lang="en-US" sz="1200" b="0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, first-responders, community leaders, year 8 and year 10/11 students.</a:t>
            </a:r>
            <a:endParaRPr dirty="0"/>
          </a:p>
          <a:p>
            <a:pPr marL="272967" marR="0" lvl="0" indent="-2729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Local community members trained to become Accredited Youth and Teen MHFA Instructors</a:t>
            </a:r>
            <a:endParaRPr dirty="0"/>
          </a:p>
        </p:txBody>
      </p:sp>
      <p:sp>
        <p:nvSpPr>
          <p:cNvPr id="1057" name="Google Shape;1057;p27"/>
          <p:cNvSpPr txBox="1"/>
          <p:nvPr/>
        </p:nvSpPr>
        <p:spPr>
          <a:xfrm>
            <a:off x="3841054" y="1903560"/>
            <a:ext cx="5226780" cy="128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n-US" sz="1200" b="1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THE CREW – LEADERSHIP &amp; PARTICIPATION PROGRAM</a:t>
            </a:r>
            <a:endParaRPr dirty="0"/>
          </a:p>
          <a:p>
            <a:pPr marL="272967" marR="0" lvl="0" indent="-27296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Years 9 and 10 students trained and mentored to become Mental Health Ambassadors</a:t>
            </a:r>
            <a:endParaRPr dirty="0"/>
          </a:p>
          <a:p>
            <a:pPr marL="272967" lvl="0" indent="-272967">
              <a:spcBef>
                <a:spcPts val="400"/>
              </a:spcBef>
              <a:buClr>
                <a:schemeClr val="accent4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Coordinate 2 activities (launch and celebration) for the year 8s , partners &amp; community &amp; other mental health promotion activities.</a:t>
            </a:r>
            <a:endParaRPr lang="en-US" sz="1200" dirty="0"/>
          </a:p>
        </p:txBody>
      </p:sp>
      <p:sp>
        <p:nvSpPr>
          <p:cNvPr id="1058" name="Google Shape;1058;p27"/>
          <p:cNvSpPr txBox="1"/>
          <p:nvPr/>
        </p:nvSpPr>
        <p:spPr>
          <a:xfrm>
            <a:off x="3842820" y="3297733"/>
            <a:ext cx="5263924" cy="101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None/>
            </a:pPr>
            <a:r>
              <a:rPr lang="en-US" sz="1200" b="1" i="0" u="none" strike="noStrike" cap="none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SCHOOL &amp; COMMUNITY LOCAL PARTNERSHIP GROUP</a:t>
            </a:r>
            <a:endParaRPr sz="1200" b="1" i="0" u="none" strike="noStrike" cap="none" dirty="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2967" marR="0" lvl="0" indent="-27296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Includes representation from local government, schools and services. </a:t>
            </a:r>
            <a:endParaRPr dirty="0"/>
          </a:p>
          <a:p>
            <a:pPr marL="272967" marR="0" lvl="0" indent="-2729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Drives the implementation of the Live4Life model.</a:t>
            </a:r>
            <a:endParaRPr sz="800" b="0" i="0" u="none" strike="noStrike" cap="none" dirty="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29"/>
          <p:cNvSpPr txBox="1">
            <a:spLocks noGrp="1"/>
          </p:cNvSpPr>
          <p:nvPr>
            <p:ph type="body" idx="6"/>
          </p:nvPr>
        </p:nvSpPr>
        <p:spPr>
          <a:xfrm>
            <a:off x="5592232" y="614863"/>
            <a:ext cx="3481271" cy="104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17463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Montserrat"/>
              <a:buNone/>
            </a:pPr>
            <a:r>
              <a:rPr lang="en-US" sz="1200" b="1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OF THE LOCAL COMMUNITY </a:t>
            </a:r>
            <a:r>
              <a:rPr lang="en-US" sz="1200" b="1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RECEIVED MENTAL </a:t>
            </a:r>
            <a:endParaRPr/>
          </a:p>
          <a:p>
            <a:pPr marL="17463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ontserrat"/>
              <a:buNone/>
            </a:pPr>
            <a:r>
              <a:rPr lang="en-US" sz="1200" b="1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HEALTH TRAINING</a:t>
            </a:r>
            <a:endParaRPr sz="7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Lato"/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2" name="Google Shape;1092;p29"/>
          <p:cNvSpPr txBox="1"/>
          <p:nvPr/>
        </p:nvSpPr>
        <p:spPr>
          <a:xfrm>
            <a:off x="4025898" y="746539"/>
            <a:ext cx="1566334" cy="77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Montserrat"/>
              <a:buNone/>
            </a:pPr>
            <a:r>
              <a:rPr lang="en-US" sz="4000" b="1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6.2%</a:t>
            </a:r>
            <a:endParaRPr sz="2800" b="1" i="0" u="none" strike="noStrike" cap="none" dirty="0">
              <a:solidFill>
                <a:schemeClr val="accent2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093" name="Google Shape;1093;p29"/>
          <p:cNvSpPr txBox="1"/>
          <p:nvPr/>
        </p:nvSpPr>
        <p:spPr>
          <a:xfrm>
            <a:off x="3346911" y="2133600"/>
            <a:ext cx="1403994" cy="77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7,499</a:t>
            </a:r>
            <a:endParaRPr sz="2400" b="1" i="0" u="none" strike="noStrike" cap="none">
              <a:solidFill>
                <a:schemeClr val="accen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094" name="Google Shape;1094;p29"/>
          <p:cNvSpPr txBox="1"/>
          <p:nvPr/>
        </p:nvSpPr>
        <p:spPr>
          <a:xfrm>
            <a:off x="4182532" y="3486843"/>
            <a:ext cx="1253067" cy="77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"/>
              <a:buNone/>
            </a:pPr>
            <a:r>
              <a:rPr lang="en-US" sz="40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80%</a:t>
            </a:r>
            <a:endParaRPr sz="2800" b="1" i="0" u="none" strike="noStrike" cap="none">
              <a:solidFill>
                <a:schemeClr val="accent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095" name="Google Shape;1095;p29"/>
          <p:cNvSpPr txBox="1"/>
          <p:nvPr/>
        </p:nvSpPr>
        <p:spPr>
          <a:xfrm>
            <a:off x="2478353" y="3486843"/>
            <a:ext cx="1510181" cy="77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597"/>
              </a:buClr>
              <a:buSzPts val="4000"/>
              <a:buFont typeface="Montserrat"/>
              <a:buNone/>
            </a:pPr>
            <a:r>
              <a:rPr lang="en-US" sz="4000" b="1" i="0" u="none" strike="noStrike" cap="none">
                <a:solidFill>
                  <a:srgbClr val="919597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 sz="2800" b="1" i="0" u="none" strike="noStrike" cap="none">
              <a:solidFill>
                <a:srgbClr val="919597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096" name="Google Shape;1096;p29"/>
          <p:cNvSpPr>
            <a:spLocks noGrp="1"/>
          </p:cNvSpPr>
          <p:nvPr>
            <p:ph type="body" idx="4"/>
          </p:nvPr>
        </p:nvSpPr>
        <p:spPr>
          <a:xfrm>
            <a:off x="5592232" y="3426009"/>
            <a:ext cx="2705377" cy="983641"/>
          </a:xfrm>
          <a:prstGeom prst="roundRect">
            <a:avLst>
              <a:gd name="adj" fmla="val 8470"/>
            </a:avLst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0" anchor="t" anchorCtr="0">
            <a:spAutoFit/>
          </a:bodyPr>
          <a:lstStyle/>
          <a:p>
            <a:pPr marL="17463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Montserrat"/>
              <a:buNone/>
            </a:pPr>
            <a:r>
              <a:rPr lang="en-US" sz="1200" b="1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en-US" sz="1200" b="1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en-US" sz="1200" b="1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LOCAL SERVICES </a:t>
            </a:r>
            <a:endParaRPr/>
          </a:p>
          <a:p>
            <a:pPr marL="17463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Montserrat"/>
              <a:buNone/>
            </a:pPr>
            <a:r>
              <a:rPr lang="en-US" sz="1200" b="1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SUPPORTING YOUNG PEOPLE HAVE CONSISTENTLY PARTICIPATED IN LIVE4LIFE</a:t>
            </a:r>
            <a:r>
              <a:rPr lang="en-US" sz="1200" b="1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 b="1" cap="non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7" name="Google Shape;1097;p29"/>
          <p:cNvSpPr/>
          <p:nvPr/>
        </p:nvSpPr>
        <p:spPr>
          <a:xfrm>
            <a:off x="496590" y="2299149"/>
            <a:ext cx="2716975" cy="446412"/>
          </a:xfrm>
          <a:prstGeom prst="roundRect">
            <a:avLst>
              <a:gd name="adj" fmla="val 8470"/>
            </a:avLst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marL="1746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ADULTS AND YOUNG PEOPLE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en-US" sz="1200" b="1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ARE NOW BETTER </a:t>
            </a:r>
            <a:r>
              <a:rPr lang="en-US" sz="1400" b="1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EQUIPPED</a:t>
            </a:r>
            <a:endParaRPr sz="1200" b="1" i="0" u="none" strike="noStrike" cap="none" dirty="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46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TO SUPPORT YOUNG PEOPLE WITH MENTAL HEALTH ISSUES</a:t>
            </a:r>
            <a:endParaRPr sz="1200" b="1" i="0" u="none" strike="noStrike" cap="none" dirty="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8" name="Google Shape;1098;p29"/>
          <p:cNvSpPr/>
          <p:nvPr/>
        </p:nvSpPr>
        <p:spPr>
          <a:xfrm>
            <a:off x="-750777" y="4543525"/>
            <a:ext cx="3753772" cy="593121"/>
          </a:xfrm>
          <a:prstGeom prst="roundRect">
            <a:avLst>
              <a:gd name="adj" fmla="val 8470"/>
            </a:avLst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0" anchor="t" anchorCtr="0">
            <a:noAutofit/>
          </a:bodyPr>
          <a:lstStyle/>
          <a:p>
            <a:pPr marL="1746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en-US" sz="1200" b="1" i="0" u="none" strike="noStrike" cap="none" dirty="0">
                <a:solidFill>
                  <a:srgbClr val="919597"/>
                </a:solidFill>
                <a:latin typeface="Montserrat"/>
                <a:ea typeface="Montserrat"/>
                <a:cs typeface="Montserrat"/>
                <a:sym typeface="Montserrat"/>
              </a:rPr>
              <a:t>SECONDARY SCHOOLS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en-US" sz="1200" b="1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HAVE PARTICIPATED IN MENTAL HEALTH TRAINING WITH STAFF &amp; STUDENTS EACH YEAR</a:t>
            </a:r>
            <a:endParaRPr sz="1200" b="1" i="0" u="none" strike="noStrike" cap="none" dirty="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9" name="Google Shape;1099;p29"/>
          <p:cNvSpPr txBox="1"/>
          <p:nvPr/>
        </p:nvSpPr>
        <p:spPr>
          <a:xfrm>
            <a:off x="2827535" y="4524070"/>
            <a:ext cx="624596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Permanent Marker"/>
              <a:buNone/>
            </a:pPr>
            <a:r>
              <a:rPr lang="en-US" sz="6600" dirty="0">
                <a:solidFill>
                  <a:srgbClr val="595959"/>
                </a:solidFill>
                <a:latin typeface="Permanent Marker"/>
                <a:sym typeface="Permanent Marker"/>
              </a:rPr>
              <a:t>impact</a:t>
            </a:r>
            <a:endParaRPr sz="6600" dirty="0">
              <a:solidFill>
                <a:srgbClr val="595959"/>
              </a:solidFill>
              <a:latin typeface="Permanent Marker"/>
            </a:endParaRPr>
          </a:p>
        </p:txBody>
      </p:sp>
      <p:sp>
        <p:nvSpPr>
          <p:cNvPr id="11" name="Google Shape;1097;p29">
            <a:extLst>
              <a:ext uri="{FF2B5EF4-FFF2-40B4-BE49-F238E27FC236}">
                <a16:creationId xmlns:a16="http://schemas.microsoft.com/office/drawing/2014/main" id="{C38782C0-7F24-2B41-846E-291EED5439F5}"/>
              </a:ext>
            </a:extLst>
          </p:cNvPr>
          <p:cNvSpPr/>
          <p:nvPr/>
        </p:nvSpPr>
        <p:spPr>
          <a:xfrm>
            <a:off x="4025898" y="4912865"/>
            <a:ext cx="2049836" cy="446412"/>
          </a:xfrm>
          <a:prstGeom prst="roundRect">
            <a:avLst>
              <a:gd name="adj" fmla="val 8470"/>
            </a:avLst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marL="1746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"/>
              <a:buNone/>
            </a:pPr>
            <a:r>
              <a:rPr lang="en-AU" sz="1200" b="1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GLENELG SHIRE COUNCIL 2017-2019</a:t>
            </a:r>
            <a:endParaRPr sz="1200" b="1" i="0" u="none" strike="noStrike" cap="none" dirty="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4L Template">
  <a:themeElements>
    <a:clrScheme name="Custom 8">
      <a:dk1>
        <a:srgbClr val="FEFFFF"/>
      </a:dk1>
      <a:lt1>
        <a:srgbClr val="FFFFFF"/>
      </a:lt1>
      <a:dk2>
        <a:srgbClr val="FEFFFF"/>
      </a:dk2>
      <a:lt2>
        <a:srgbClr val="FEFFFF"/>
      </a:lt2>
      <a:accent1>
        <a:srgbClr val="00A9FF"/>
      </a:accent1>
      <a:accent2>
        <a:srgbClr val="00AA00"/>
      </a:accent2>
      <a:accent3>
        <a:srgbClr val="E82257"/>
      </a:accent3>
      <a:accent4>
        <a:srgbClr val="4B4F51"/>
      </a:accent4>
      <a:accent5>
        <a:srgbClr val="333333"/>
      </a:accent5>
      <a:accent6>
        <a:srgbClr val="00A9FF"/>
      </a:accent6>
      <a:hlink>
        <a:srgbClr val="3451FF"/>
      </a:hlink>
      <a:folHlink>
        <a:srgbClr val="4E22B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251</Words>
  <Application>Microsoft Macintosh PowerPoint</Application>
  <PresentationFormat>On-screen Show (16:10)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Lato Black</vt:lpstr>
      <vt:lpstr>Permanent Marker</vt:lpstr>
      <vt:lpstr>Montserrat</vt:lpstr>
      <vt:lpstr>Noto Sans Symbols</vt:lpstr>
      <vt:lpstr>Calibri</vt:lpstr>
      <vt:lpstr>Raleway</vt:lpstr>
      <vt:lpstr>Arial</vt:lpstr>
      <vt:lpstr>Lato</vt:lpstr>
      <vt:lpstr>Raleway Light</vt:lpstr>
      <vt:lpstr>Roboto</vt:lpstr>
      <vt:lpstr>L4L Template</vt:lpstr>
      <vt:lpstr>PowerPoint Presentation</vt:lpstr>
      <vt:lpstr>That all rural Victorian communities have the capacity to support, improve and invest in their young people’s mental  health and wellbeing.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Cathryn Walder</cp:lastModifiedBy>
  <cp:revision>4</cp:revision>
  <dcterms:modified xsi:type="dcterms:W3CDTF">2020-03-24T02:55:22Z</dcterms:modified>
</cp:coreProperties>
</file>